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84" r:id="rId2"/>
    <p:sldMasterId id="2147483668" r:id="rId3"/>
  </p:sldMasterIdLst>
  <p:notesMasterIdLst>
    <p:notesMasterId r:id="rId32"/>
  </p:notesMasterIdLst>
  <p:handoutMasterIdLst>
    <p:handoutMasterId r:id="rId33"/>
  </p:handoutMasterIdLst>
  <p:sldIdLst>
    <p:sldId id="272" r:id="rId4"/>
    <p:sldId id="332" r:id="rId5"/>
    <p:sldId id="257" r:id="rId6"/>
    <p:sldId id="275" r:id="rId7"/>
    <p:sldId id="329" r:id="rId8"/>
    <p:sldId id="284" r:id="rId9"/>
    <p:sldId id="268" r:id="rId10"/>
    <p:sldId id="289" r:id="rId11"/>
    <p:sldId id="290" r:id="rId12"/>
    <p:sldId id="291" r:id="rId13"/>
    <p:sldId id="292" r:id="rId14"/>
    <p:sldId id="301" r:id="rId15"/>
    <p:sldId id="303" r:id="rId16"/>
    <p:sldId id="323" r:id="rId17"/>
    <p:sldId id="304" r:id="rId18"/>
    <p:sldId id="296" r:id="rId19"/>
    <p:sldId id="297" r:id="rId20"/>
    <p:sldId id="333" r:id="rId21"/>
    <p:sldId id="311" r:id="rId22"/>
    <p:sldId id="305" r:id="rId23"/>
    <p:sldId id="313" r:id="rId24"/>
    <p:sldId id="314" r:id="rId25"/>
    <p:sldId id="298" r:id="rId26"/>
    <p:sldId id="324" r:id="rId27"/>
    <p:sldId id="312" r:id="rId28"/>
    <p:sldId id="283" r:id="rId29"/>
    <p:sldId id="326" r:id="rId30"/>
    <p:sldId id="331" r:id="rId31"/>
  </p:sldIdLst>
  <p:sldSz cx="9144000" cy="6858000" type="screen4x3"/>
  <p:notesSz cx="6858000" cy="9947275"/>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Paula Bezzola" initials="PB" lastIdx="12" clrIdx="0"/>
  <p:cmAuthor id="1" name="sekretariat" initials="s" lastIdx="1"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9BBFBC"/>
    <a:srgbClr val="339933"/>
    <a:srgbClr val="006061"/>
    <a:srgbClr val="009B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Keine Formatvorlage, kein Gitternetz">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9" autoAdjust="0"/>
    <p:restoredTop sz="81332" autoAdjust="0"/>
  </p:normalViewPr>
  <p:slideViewPr>
    <p:cSldViewPr>
      <p:cViewPr>
        <p:scale>
          <a:sx n="70" d="100"/>
          <a:sy n="70" d="100"/>
        </p:scale>
        <p:origin x="-2730" y="-546"/>
      </p:cViewPr>
      <p:guideLst>
        <p:guide orient="horz" pos="459"/>
        <p:guide orient="horz" pos="4097"/>
        <p:guide orient="horz" pos="1434"/>
        <p:guide orient="horz" pos="3861"/>
        <p:guide pos="231"/>
        <p:guide pos="5547"/>
        <p:guide pos="2880"/>
        <p:guide pos="5304"/>
        <p:guide pos="2767"/>
        <p:guide pos="2993"/>
      </p:guideLst>
    </p:cSldViewPr>
  </p:slideViewPr>
  <p:outlineViewPr>
    <p:cViewPr>
      <p:scale>
        <a:sx n="33" d="100"/>
        <a:sy n="33" d="100"/>
      </p:scale>
      <p:origin x="54" y="1806"/>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81" d="100"/>
          <a:sy n="81" d="100"/>
        </p:scale>
        <p:origin x="-3960" y="-96"/>
      </p:cViewPr>
      <p:guideLst>
        <p:guide orient="horz" pos="3133"/>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commentAuthors" Target="commentAuthor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handoutMaster" Target="handoutMasters/handoutMaster1.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notesMaster" Target="notesMasters/notesMaster1.xml"/><Relationship Id="rId37"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1"/>
            <a:ext cx="2971800" cy="497364"/>
          </a:xfrm>
          <a:prstGeom prst="rect">
            <a:avLst/>
          </a:prstGeom>
        </p:spPr>
        <p:txBody>
          <a:bodyPr vert="horz" lIns="91425" tIns="45712" rIns="91425" bIns="45712" rtlCol="0"/>
          <a:lstStyle>
            <a:lvl1pPr algn="l">
              <a:defRPr sz="1200"/>
            </a:lvl1pPr>
          </a:lstStyle>
          <a:p>
            <a:r>
              <a:rPr lang="de-CH" dirty="0" smtClean="0"/>
              <a:t>Patientensicherheit Schweiz</a:t>
            </a:r>
            <a:endParaRPr lang="de-CH" dirty="0"/>
          </a:p>
        </p:txBody>
      </p:sp>
      <p:sp>
        <p:nvSpPr>
          <p:cNvPr id="3" name="Datumsplatzhalter 2"/>
          <p:cNvSpPr>
            <a:spLocks noGrp="1"/>
          </p:cNvSpPr>
          <p:nvPr>
            <p:ph type="dt" sz="quarter" idx="1"/>
          </p:nvPr>
        </p:nvSpPr>
        <p:spPr>
          <a:xfrm>
            <a:off x="3884614" y="1"/>
            <a:ext cx="2971800" cy="497364"/>
          </a:xfrm>
          <a:prstGeom prst="rect">
            <a:avLst/>
          </a:prstGeom>
        </p:spPr>
        <p:txBody>
          <a:bodyPr vert="horz" lIns="91425" tIns="45712" rIns="91425" bIns="45712" rtlCol="0"/>
          <a:lstStyle>
            <a:lvl1pPr algn="r">
              <a:defRPr sz="1200"/>
            </a:lvl1pPr>
          </a:lstStyle>
          <a:p>
            <a:fld id="{FF270A70-66FC-43B9-BB52-986002095C18}" type="datetimeFigureOut">
              <a:rPr lang="de-CH" smtClean="0"/>
              <a:t>08.12.2015</a:t>
            </a:fld>
            <a:endParaRPr lang="de-CH" dirty="0"/>
          </a:p>
        </p:txBody>
      </p:sp>
      <p:sp>
        <p:nvSpPr>
          <p:cNvPr id="4" name="Fußzeilenplatzhalter 3"/>
          <p:cNvSpPr>
            <a:spLocks noGrp="1"/>
          </p:cNvSpPr>
          <p:nvPr>
            <p:ph type="ftr" sz="quarter" idx="2"/>
          </p:nvPr>
        </p:nvSpPr>
        <p:spPr>
          <a:xfrm>
            <a:off x="0" y="9448186"/>
            <a:ext cx="2971800" cy="497364"/>
          </a:xfrm>
          <a:prstGeom prst="rect">
            <a:avLst/>
          </a:prstGeom>
        </p:spPr>
        <p:txBody>
          <a:bodyPr vert="horz" lIns="91425" tIns="45712" rIns="91425" bIns="45712" rtlCol="0" anchor="b"/>
          <a:lstStyle>
            <a:lvl1pPr algn="l">
              <a:defRPr sz="1200"/>
            </a:lvl1pPr>
          </a:lstStyle>
          <a:p>
            <a:endParaRPr lang="de-CH" dirty="0"/>
          </a:p>
        </p:txBody>
      </p:sp>
      <p:sp>
        <p:nvSpPr>
          <p:cNvPr id="5" name="Foliennummernplatzhalter 4"/>
          <p:cNvSpPr>
            <a:spLocks noGrp="1"/>
          </p:cNvSpPr>
          <p:nvPr>
            <p:ph type="sldNum" sz="quarter" idx="3"/>
          </p:nvPr>
        </p:nvSpPr>
        <p:spPr>
          <a:xfrm>
            <a:off x="3884614" y="9448186"/>
            <a:ext cx="2971800" cy="497364"/>
          </a:xfrm>
          <a:prstGeom prst="rect">
            <a:avLst/>
          </a:prstGeom>
        </p:spPr>
        <p:txBody>
          <a:bodyPr vert="horz" lIns="91425" tIns="45712" rIns="91425" bIns="45712" rtlCol="0" anchor="b"/>
          <a:lstStyle>
            <a:lvl1pPr algn="r">
              <a:defRPr sz="1200"/>
            </a:lvl1pPr>
          </a:lstStyle>
          <a:p>
            <a:fld id="{5FECDEED-E047-49CD-A571-6074A1A31B92}" type="slidenum">
              <a:rPr lang="de-CH" smtClean="0"/>
              <a:t>‹Nr.›</a:t>
            </a:fld>
            <a:endParaRPr lang="de-CH" dirty="0"/>
          </a:p>
        </p:txBody>
      </p:sp>
    </p:spTree>
    <p:extLst>
      <p:ext uri="{BB962C8B-B14F-4D97-AF65-F5344CB8AC3E}">
        <p14:creationId xmlns:p14="http://schemas.microsoft.com/office/powerpoint/2010/main" val="14725974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1"/>
            <a:ext cx="2971800" cy="497364"/>
          </a:xfrm>
          <a:prstGeom prst="rect">
            <a:avLst/>
          </a:prstGeom>
        </p:spPr>
        <p:txBody>
          <a:bodyPr vert="horz" lIns="91425" tIns="45712" rIns="91425" bIns="45712" rtlCol="0"/>
          <a:lstStyle>
            <a:lvl1pPr algn="l">
              <a:defRPr sz="1200"/>
            </a:lvl1pPr>
          </a:lstStyle>
          <a:p>
            <a:r>
              <a:rPr lang="de-CH" dirty="0" smtClean="0"/>
              <a:t>Patientensicherheit Schweiz</a:t>
            </a:r>
            <a:endParaRPr lang="de-CH" dirty="0"/>
          </a:p>
        </p:txBody>
      </p:sp>
      <p:sp>
        <p:nvSpPr>
          <p:cNvPr id="3" name="Datumsplatzhalter 2"/>
          <p:cNvSpPr>
            <a:spLocks noGrp="1"/>
          </p:cNvSpPr>
          <p:nvPr>
            <p:ph type="dt" idx="1"/>
          </p:nvPr>
        </p:nvSpPr>
        <p:spPr>
          <a:xfrm>
            <a:off x="3884614" y="1"/>
            <a:ext cx="2971800" cy="497364"/>
          </a:xfrm>
          <a:prstGeom prst="rect">
            <a:avLst/>
          </a:prstGeom>
        </p:spPr>
        <p:txBody>
          <a:bodyPr vert="horz" lIns="91425" tIns="45712" rIns="91425" bIns="45712" rtlCol="0"/>
          <a:lstStyle>
            <a:lvl1pPr algn="r">
              <a:defRPr sz="1200"/>
            </a:lvl1pPr>
          </a:lstStyle>
          <a:p>
            <a:fld id="{264A1FCE-4CA3-4EFB-A06C-B9E651992A79}" type="datetimeFigureOut">
              <a:rPr lang="de-CH" smtClean="0"/>
              <a:t>08.12.2015</a:t>
            </a:fld>
            <a:endParaRPr lang="de-CH" dirty="0"/>
          </a:p>
        </p:txBody>
      </p:sp>
      <p:sp>
        <p:nvSpPr>
          <p:cNvPr id="4" name="Folienbildplatzhalter 3"/>
          <p:cNvSpPr>
            <a:spLocks noGrp="1" noRot="1" noChangeAspect="1"/>
          </p:cNvSpPr>
          <p:nvPr>
            <p:ph type="sldImg" idx="2"/>
          </p:nvPr>
        </p:nvSpPr>
        <p:spPr>
          <a:xfrm>
            <a:off x="941388" y="746125"/>
            <a:ext cx="4975225" cy="3730625"/>
          </a:xfrm>
          <a:prstGeom prst="rect">
            <a:avLst/>
          </a:prstGeom>
          <a:noFill/>
          <a:ln w="12700">
            <a:solidFill>
              <a:prstClr val="black"/>
            </a:solidFill>
          </a:ln>
        </p:spPr>
        <p:txBody>
          <a:bodyPr vert="horz" lIns="91425" tIns="45712" rIns="91425" bIns="45712" rtlCol="0" anchor="ctr"/>
          <a:lstStyle/>
          <a:p>
            <a:endParaRPr lang="de-CH" dirty="0"/>
          </a:p>
        </p:txBody>
      </p:sp>
      <p:sp>
        <p:nvSpPr>
          <p:cNvPr id="5" name="Notizenplatzhalter 4"/>
          <p:cNvSpPr>
            <a:spLocks noGrp="1"/>
          </p:cNvSpPr>
          <p:nvPr>
            <p:ph type="body" sz="quarter" idx="3"/>
          </p:nvPr>
        </p:nvSpPr>
        <p:spPr>
          <a:xfrm>
            <a:off x="685801" y="4724957"/>
            <a:ext cx="5486400" cy="4476274"/>
          </a:xfrm>
          <a:prstGeom prst="rect">
            <a:avLst/>
          </a:prstGeom>
        </p:spPr>
        <p:txBody>
          <a:bodyPr vert="horz" lIns="91425" tIns="45712" rIns="91425" bIns="45712" rtlCol="0">
            <a:normAutofit/>
          </a:bodyPr>
          <a:lstStyle/>
          <a:p>
            <a:pPr lvl="0"/>
            <a:r>
              <a:rPr lang="de-DE" dirty="0" smtClean="0"/>
              <a:t>Textmasterformate durch Klicken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CH" dirty="0"/>
          </a:p>
        </p:txBody>
      </p:sp>
      <p:sp>
        <p:nvSpPr>
          <p:cNvPr id="6" name="Fußzeilenplatzhalter 5"/>
          <p:cNvSpPr>
            <a:spLocks noGrp="1"/>
          </p:cNvSpPr>
          <p:nvPr>
            <p:ph type="ftr" sz="quarter" idx="4"/>
          </p:nvPr>
        </p:nvSpPr>
        <p:spPr>
          <a:xfrm>
            <a:off x="0" y="9448186"/>
            <a:ext cx="3140968" cy="497364"/>
          </a:xfrm>
          <a:prstGeom prst="rect">
            <a:avLst/>
          </a:prstGeom>
        </p:spPr>
        <p:txBody>
          <a:bodyPr vert="horz" lIns="91425" tIns="45712" rIns="91425" bIns="45712" rtlCol="0" anchor="b"/>
          <a:lstStyle>
            <a:lvl1pPr algn="l">
              <a:defRPr sz="1200"/>
            </a:lvl1pPr>
          </a:lstStyle>
          <a:p>
            <a:r>
              <a:rPr lang="de-CH" dirty="0" smtClean="0"/>
              <a:t>Modul 1 «Patientensicherheit in der Chirurgie»</a:t>
            </a:r>
            <a:endParaRPr lang="de-CH" dirty="0"/>
          </a:p>
        </p:txBody>
      </p:sp>
      <p:sp>
        <p:nvSpPr>
          <p:cNvPr id="7" name="Foliennummernplatzhalter 6"/>
          <p:cNvSpPr>
            <a:spLocks noGrp="1"/>
          </p:cNvSpPr>
          <p:nvPr>
            <p:ph type="sldNum" sz="quarter" idx="5"/>
          </p:nvPr>
        </p:nvSpPr>
        <p:spPr>
          <a:xfrm>
            <a:off x="3884614" y="9448186"/>
            <a:ext cx="2971800" cy="497364"/>
          </a:xfrm>
          <a:prstGeom prst="rect">
            <a:avLst/>
          </a:prstGeom>
        </p:spPr>
        <p:txBody>
          <a:bodyPr vert="horz" lIns="91425" tIns="45712" rIns="91425" bIns="45712" rtlCol="0" anchor="b"/>
          <a:lstStyle>
            <a:lvl1pPr algn="r">
              <a:defRPr sz="1200"/>
            </a:lvl1pPr>
          </a:lstStyle>
          <a:p>
            <a:fld id="{E6B5BAC9-FAD2-4512-8165-CA0494811BE3}" type="slidenum">
              <a:rPr lang="de-CH" smtClean="0"/>
              <a:t>‹Nr.›</a:t>
            </a:fld>
            <a:endParaRPr lang="de-CH" dirty="0"/>
          </a:p>
        </p:txBody>
      </p:sp>
    </p:spTree>
    <p:extLst>
      <p:ext uri="{BB962C8B-B14F-4D97-AF65-F5344CB8AC3E}">
        <p14:creationId xmlns:p14="http://schemas.microsoft.com/office/powerpoint/2010/main" val="28453296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10"/>
          </p:nvPr>
        </p:nvSpPr>
        <p:spPr/>
        <p:txBody>
          <a:bodyPr/>
          <a:lstStyle/>
          <a:p>
            <a:fld id="{E6B5BAC9-FAD2-4512-8165-CA0494811BE3}" type="slidenum">
              <a:rPr lang="de-CH" smtClean="0"/>
              <a:t>1</a:t>
            </a:fld>
            <a:endParaRPr lang="de-CH" dirty="0"/>
          </a:p>
        </p:txBody>
      </p:sp>
    </p:spTree>
    <p:extLst>
      <p:ext uri="{BB962C8B-B14F-4D97-AF65-F5344CB8AC3E}">
        <p14:creationId xmlns:p14="http://schemas.microsoft.com/office/powerpoint/2010/main" val="35880033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Folienbildplatzhalter 1"/>
          <p:cNvSpPr>
            <a:spLocks noGrp="1" noRot="1" noChangeAspect="1" noTextEdit="1"/>
          </p:cNvSpPr>
          <p:nvPr>
            <p:ph type="sldImg"/>
          </p:nvPr>
        </p:nvSpPr>
        <p:spPr>
          <a:ln/>
        </p:spPr>
      </p:sp>
      <p:sp>
        <p:nvSpPr>
          <p:cNvPr id="29699" name="Notizenplatzhalt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14251">
              <a:defRPr/>
            </a:pPr>
            <a:r>
              <a:rPr lang="de-CH" altLang="de-DE" sz="1000" dirty="0" smtClean="0">
                <a:latin typeface="Arial" panose="020B0604020202020204" pitchFamily="34" charset="0"/>
                <a:cs typeface="Arial" panose="020B0604020202020204" pitchFamily="34" charset="0"/>
              </a:rPr>
              <a:t>Ereignisse,</a:t>
            </a:r>
            <a:r>
              <a:rPr lang="de-CH" altLang="de-DE" sz="1000" baseline="0" dirty="0" smtClean="0">
                <a:latin typeface="Arial" panose="020B0604020202020204" pitchFamily="34" charset="0"/>
                <a:cs typeface="Arial" panose="020B0604020202020204" pitchFamily="34" charset="0"/>
              </a:rPr>
              <a:t> die auf Fehlern beruhen, sind grundsätzlich vermeidbar. Von einem vermeidbaren unerwünschten Ereignis spricht man, wenn ein auf einen Fehler zurückführendes unerwünschtes Ereignis vorliegt, das zu einem Schaden führt. Erleidet der Patient im soeben erwähnten Fallbeispiel aufgrund der fehlerhaften Penicillinabgabe eine allergische Reaktion, handelt es sich somit um ein vermeidbares unerwünschtes Ereignis.   </a:t>
            </a:r>
          </a:p>
          <a:p>
            <a:pPr defTabSz="914251">
              <a:defRPr/>
            </a:pPr>
            <a:endParaRPr lang="de-CH" altLang="de-DE" dirty="0" smtClean="0"/>
          </a:p>
          <a:p>
            <a:pPr defTabSz="914251">
              <a:defRPr/>
            </a:pPr>
            <a:endParaRPr lang="de-CH" altLang="de-DE" dirty="0" smtClean="0"/>
          </a:p>
        </p:txBody>
      </p:sp>
      <p:sp>
        <p:nvSpPr>
          <p:cNvPr id="29700" name="Foliennummernplatzhalter 3"/>
          <p:cNvSpPr txBox="1">
            <a:spLocks noGrp="1"/>
          </p:cNvSpPr>
          <p:nvPr/>
        </p:nvSpPr>
        <p:spPr bwMode="auto">
          <a:xfrm>
            <a:off x="3883854" y="9447844"/>
            <a:ext cx="2972547" cy="497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12" rIns="91425" bIns="45712" anchor="b"/>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gn="r" eaLnBrk="1" hangingPunct="1"/>
            <a:fld id="{6F6BBD60-F882-46DE-AA63-D02F3B12719F}" type="slidenum">
              <a:rPr lang="de-DE" altLang="de-DE" sz="1200"/>
              <a:pPr algn="r" eaLnBrk="1" hangingPunct="1"/>
              <a:t>10</a:t>
            </a:fld>
            <a:endParaRPr lang="de-DE" altLang="de-DE" sz="1200"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Folienbildplatzhalter 1"/>
          <p:cNvSpPr>
            <a:spLocks noGrp="1" noRot="1" noChangeAspect="1" noTextEdit="1"/>
          </p:cNvSpPr>
          <p:nvPr>
            <p:ph type="sldImg"/>
          </p:nvPr>
        </p:nvSpPr>
        <p:spPr>
          <a:ln/>
        </p:spPr>
      </p:sp>
      <p:sp>
        <p:nvSpPr>
          <p:cNvPr id="30723" name="Notizenplatzhalt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de-CH" altLang="de-DE" sz="1000" dirty="0" smtClean="0">
                <a:latin typeface="Arial" panose="020B0604020202020204" pitchFamily="34" charset="0"/>
                <a:cs typeface="Arial" panose="020B0604020202020204" pitchFamily="34" charset="0"/>
              </a:rPr>
              <a:t>Das vermeidbare unerwünschte Ereignis hat also 3 wichtige</a:t>
            </a:r>
            <a:r>
              <a:rPr lang="de-CH" altLang="de-DE" sz="1000" baseline="0" dirty="0" smtClean="0">
                <a:latin typeface="Arial" panose="020B0604020202020204" pitchFamily="34" charset="0"/>
                <a:cs typeface="Arial" panose="020B0604020202020204" pitchFamily="34" charset="0"/>
              </a:rPr>
              <a:t> Merkmale:</a:t>
            </a:r>
          </a:p>
          <a:p>
            <a:endParaRPr lang="de-CH" altLang="de-DE" sz="1000" baseline="0" dirty="0" smtClean="0">
              <a:latin typeface="Arial" panose="020B0604020202020204" pitchFamily="34" charset="0"/>
              <a:cs typeface="Arial" panose="020B0604020202020204" pitchFamily="34" charset="0"/>
            </a:endParaRPr>
          </a:p>
          <a:p>
            <a:r>
              <a:rPr lang="de-CH" altLang="de-DE" sz="1000" baseline="0" dirty="0" smtClean="0">
                <a:latin typeface="Arial" panose="020B0604020202020204" pitchFamily="34" charset="0"/>
                <a:cs typeface="Arial" panose="020B0604020202020204" pitchFamily="34" charset="0"/>
              </a:rPr>
              <a:t>Es liegt (1) eine Schädigung vor, die (2) auf einen Fehler (3) im Management einer Erkrankung zurückzuführen ist. Dazu abzugrenzen sind die nicht-fehlerbedingten Ereignisse, die trotz richtiger und angemessener Behandlung eintreten können. Dazu gehören z.B. die Nebenwirkungen eines Medikamentes trotz sachgerechten Gebrauchs. Zentrales Ziel in der Patientensicherheit ist die Reduktion der vermeidbaren unerwünschten Ereignisse. </a:t>
            </a:r>
          </a:p>
          <a:p>
            <a:endParaRPr lang="de-CH" altLang="de-DE" sz="1000" baseline="0" dirty="0" smtClean="0">
              <a:latin typeface="Arial" panose="020B0604020202020204" pitchFamily="34" charset="0"/>
              <a:cs typeface="Arial" panose="020B0604020202020204" pitchFamily="34" charset="0"/>
            </a:endParaRPr>
          </a:p>
          <a:p>
            <a:endParaRPr lang="de-CH" altLang="de-DE" sz="1400" baseline="0" dirty="0" smtClean="0">
              <a:latin typeface="Arial" panose="020B0604020202020204" pitchFamily="34" charset="0"/>
              <a:cs typeface="Arial" panose="020B0604020202020204" pitchFamily="34" charset="0"/>
            </a:endParaRPr>
          </a:p>
          <a:p>
            <a:endParaRPr lang="de-CH" altLang="de-DE" baseline="0" dirty="0" smtClean="0"/>
          </a:p>
        </p:txBody>
      </p:sp>
      <p:sp>
        <p:nvSpPr>
          <p:cNvPr id="30724" name="Foliennummernplatzhalter 3"/>
          <p:cNvSpPr txBox="1">
            <a:spLocks noGrp="1"/>
          </p:cNvSpPr>
          <p:nvPr/>
        </p:nvSpPr>
        <p:spPr bwMode="auto">
          <a:xfrm>
            <a:off x="3883854" y="9447844"/>
            <a:ext cx="2972547" cy="497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12" rIns="91425" bIns="45712" anchor="b"/>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gn="r" eaLnBrk="1" hangingPunct="1"/>
            <a:fld id="{76E7BE60-5E08-4566-A035-830A71EC9B4F}" type="slidenum">
              <a:rPr lang="de-DE" altLang="de-DE" sz="1200"/>
              <a:pPr algn="r" eaLnBrk="1" hangingPunct="1"/>
              <a:t>11</a:t>
            </a:fld>
            <a:endParaRPr lang="de-DE" altLang="de-DE" sz="1200"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CH" sz="1000" dirty="0" smtClean="0">
                <a:latin typeface="Arial" panose="020B0604020202020204" pitchFamily="34" charset="0"/>
                <a:cs typeface="Arial" panose="020B0604020202020204" pitchFamily="34" charset="0"/>
              </a:rPr>
              <a:t>Ein kürzlich erschienener systematischer Literaturreview von Anderson, bei der </a:t>
            </a:r>
            <a:r>
              <a:rPr lang="de-CH" sz="1000" baseline="0" dirty="0" smtClean="0">
                <a:latin typeface="Arial" panose="020B0604020202020204" pitchFamily="34" charset="0"/>
                <a:cs typeface="Arial" panose="020B0604020202020204" pitchFamily="34" charset="0"/>
              </a:rPr>
              <a:t>14 Studien eingebunden wurden, bestätigt die</a:t>
            </a:r>
            <a:r>
              <a:rPr lang="de-CH" sz="1000" dirty="0" smtClean="0">
                <a:latin typeface="Arial" panose="020B0604020202020204" pitchFamily="34" charset="0"/>
                <a:cs typeface="Arial" panose="020B0604020202020204" pitchFamily="34" charset="0"/>
              </a:rPr>
              <a:t> schon früher</a:t>
            </a:r>
            <a:r>
              <a:rPr lang="de-CH" sz="1000" baseline="0" dirty="0" smtClean="0">
                <a:latin typeface="Arial" panose="020B0604020202020204" pitchFamily="34" charset="0"/>
                <a:cs typeface="Arial" panose="020B0604020202020204" pitchFamily="34" charset="0"/>
              </a:rPr>
              <a:t> </a:t>
            </a:r>
            <a:r>
              <a:rPr lang="de-CH" sz="1000" dirty="0" smtClean="0">
                <a:latin typeface="Arial" panose="020B0604020202020204" pitchFamily="34" charset="0"/>
                <a:cs typeface="Arial" panose="020B0604020202020204" pitchFamily="34" charset="0"/>
              </a:rPr>
              <a:t>publizierten Zahlen zu unerwünschten Ereignissen</a:t>
            </a:r>
            <a:r>
              <a:rPr lang="de-CH" sz="1000" baseline="0" dirty="0" smtClean="0">
                <a:latin typeface="Arial" panose="020B0604020202020204" pitchFamily="34" charset="0"/>
                <a:cs typeface="Arial" panose="020B0604020202020204" pitchFamily="34" charset="0"/>
              </a:rPr>
              <a:t> in der Chirurgie. </a:t>
            </a:r>
          </a:p>
          <a:p>
            <a:endParaRPr lang="de-CH" baseline="0" dirty="0" smtClean="0"/>
          </a:p>
          <a:p>
            <a:endParaRPr lang="de-CH" dirty="0"/>
          </a:p>
        </p:txBody>
      </p:sp>
      <p:sp>
        <p:nvSpPr>
          <p:cNvPr id="4" name="Foliennummernplatzhalter 3"/>
          <p:cNvSpPr>
            <a:spLocks noGrp="1"/>
          </p:cNvSpPr>
          <p:nvPr>
            <p:ph type="sldNum" sz="quarter" idx="10"/>
          </p:nvPr>
        </p:nvSpPr>
        <p:spPr/>
        <p:txBody>
          <a:bodyPr/>
          <a:lstStyle/>
          <a:p>
            <a:fld id="{E6B5BAC9-FAD2-4512-8165-CA0494811BE3}" type="slidenum">
              <a:rPr lang="de-CH" smtClean="0"/>
              <a:t>12</a:t>
            </a:fld>
            <a:endParaRPr lang="de-CH" dirty="0"/>
          </a:p>
        </p:txBody>
      </p:sp>
    </p:spTree>
    <p:extLst>
      <p:ext uri="{BB962C8B-B14F-4D97-AF65-F5344CB8AC3E}">
        <p14:creationId xmlns:p14="http://schemas.microsoft.com/office/powerpoint/2010/main" val="40679827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10"/>
          </p:nvPr>
        </p:nvSpPr>
        <p:spPr/>
        <p:txBody>
          <a:bodyPr/>
          <a:lstStyle/>
          <a:p>
            <a:fld id="{E6B5BAC9-FAD2-4512-8165-CA0494811BE3}" type="slidenum">
              <a:rPr lang="de-CH" smtClean="0"/>
              <a:t>13</a:t>
            </a:fld>
            <a:endParaRPr lang="de-CH" dirty="0"/>
          </a:p>
        </p:txBody>
      </p:sp>
    </p:spTree>
    <p:extLst>
      <p:ext uri="{BB962C8B-B14F-4D97-AF65-F5344CB8AC3E}">
        <p14:creationId xmlns:p14="http://schemas.microsoft.com/office/powerpoint/2010/main" val="225921131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10"/>
          </p:nvPr>
        </p:nvSpPr>
        <p:spPr/>
        <p:txBody>
          <a:bodyPr/>
          <a:lstStyle/>
          <a:p>
            <a:fld id="{E6B5BAC9-FAD2-4512-8165-CA0494811BE3}" type="slidenum">
              <a:rPr lang="de-CH" smtClean="0"/>
              <a:t>14</a:t>
            </a:fld>
            <a:endParaRPr lang="de-CH" dirty="0"/>
          </a:p>
        </p:txBody>
      </p:sp>
    </p:spTree>
    <p:extLst>
      <p:ext uri="{BB962C8B-B14F-4D97-AF65-F5344CB8AC3E}">
        <p14:creationId xmlns:p14="http://schemas.microsoft.com/office/powerpoint/2010/main" val="5687912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sz="1000" dirty="0">
              <a:solidFill>
                <a:srgbClr val="006061"/>
              </a:solidFill>
              <a:latin typeface="Arial" panose="020B0604020202020204" pitchFamily="34" charset="0"/>
              <a:cs typeface="Arial" panose="020B0604020202020204" pitchFamily="34" charset="0"/>
            </a:endParaRPr>
          </a:p>
          <a:p>
            <a:r>
              <a:rPr lang="de-CH" sz="1000" dirty="0" smtClean="0">
                <a:solidFill>
                  <a:srgbClr val="006061"/>
                </a:solidFill>
                <a:latin typeface="Arial" panose="020B0604020202020204" pitchFamily="34" charset="0"/>
                <a:cs typeface="Arial" panose="020B0604020202020204" pitchFamily="34" charset="0"/>
              </a:rPr>
              <a:t>Auftrag der Kursleitung</a:t>
            </a:r>
            <a:r>
              <a:rPr lang="de-CH" sz="1000" baseline="0" dirty="0" smtClean="0">
                <a:solidFill>
                  <a:srgbClr val="006061"/>
                </a:solidFill>
                <a:latin typeface="Arial" panose="020B0604020202020204" pitchFamily="34" charset="0"/>
                <a:cs typeface="Arial" panose="020B0604020202020204" pitchFamily="34" charset="0"/>
              </a:rPr>
              <a:t> an Teilnehmende für einen Austausch zu zweit:</a:t>
            </a:r>
          </a:p>
          <a:p>
            <a:endParaRPr lang="de-CH" sz="1000" baseline="0" dirty="0" smtClean="0">
              <a:latin typeface="Arial" panose="020B0604020202020204" pitchFamily="34" charset="0"/>
              <a:cs typeface="Arial" panose="020B0604020202020204" pitchFamily="34" charset="0"/>
            </a:endParaRPr>
          </a:p>
          <a:p>
            <a:r>
              <a:rPr lang="de-CH" sz="1000" baseline="0" dirty="0" smtClean="0">
                <a:latin typeface="Arial" panose="020B0604020202020204" pitchFamily="34" charset="0"/>
                <a:cs typeface="Arial" panose="020B0604020202020204" pitchFamily="34" charset="0"/>
              </a:rPr>
              <a:t>Wenn Sie zurückblicken, können Sie sich an ein vermeidbares unerwünschtes Ereignisse oder ein Ereignis erinnern, bei dem es beinahe zu einem Schaden kam? Wie ist es dazu gekommen?  Wie wurde darüber diskutiert? </a:t>
            </a:r>
          </a:p>
          <a:p>
            <a:endParaRPr lang="de-CH" sz="1000" baseline="0" dirty="0" smtClean="0">
              <a:latin typeface="Arial" panose="020B0604020202020204" pitchFamily="34" charset="0"/>
              <a:cs typeface="Arial" panose="020B0604020202020204" pitchFamily="34" charset="0"/>
            </a:endParaRPr>
          </a:p>
          <a:p>
            <a:r>
              <a:rPr lang="de-CH" sz="1000" baseline="0" dirty="0" smtClean="0">
                <a:latin typeface="Arial" panose="020B0604020202020204" pitchFamily="34" charset="0"/>
                <a:cs typeface="Arial" panose="020B0604020202020204" pitchFamily="34" charset="0"/>
              </a:rPr>
              <a:t>Bitte tauschen Sie sich zu zweit aus. </a:t>
            </a:r>
            <a:r>
              <a:rPr lang="de-CH" sz="1000" dirty="0" smtClean="0">
                <a:latin typeface="Arial" panose="020B0604020202020204" pitchFamily="34" charset="0"/>
                <a:cs typeface="Arial" panose="020B0604020202020204" pitchFamily="34" charset="0"/>
              </a:rPr>
              <a:t>Sie haben</a:t>
            </a:r>
            <a:r>
              <a:rPr lang="de-CH" sz="1000" baseline="0" dirty="0" smtClean="0">
                <a:latin typeface="Arial" panose="020B0604020202020204" pitchFamily="34" charset="0"/>
                <a:cs typeface="Arial" panose="020B0604020202020204" pitchFamily="34" charset="0"/>
              </a:rPr>
              <a:t> </a:t>
            </a:r>
            <a:r>
              <a:rPr lang="de-CH" sz="1000" dirty="0" smtClean="0">
                <a:latin typeface="Arial" panose="020B0604020202020204" pitchFamily="34" charset="0"/>
                <a:cs typeface="Arial" panose="020B0604020202020204" pitchFamily="34" charset="0"/>
              </a:rPr>
              <a:t>5 Minuten Zeit.</a:t>
            </a:r>
          </a:p>
          <a:p>
            <a:endParaRPr lang="de-CH" sz="1000" dirty="0">
              <a:latin typeface="Arial" panose="020B0604020202020204" pitchFamily="34" charset="0"/>
              <a:cs typeface="Arial" panose="020B0604020202020204" pitchFamily="34" charset="0"/>
            </a:endParaRPr>
          </a:p>
          <a:p>
            <a:endParaRPr lang="de-CH" sz="1000" dirty="0" smtClean="0">
              <a:latin typeface="Arial" panose="020B0604020202020204" pitchFamily="34" charset="0"/>
              <a:cs typeface="Arial" panose="020B0604020202020204" pitchFamily="34" charset="0"/>
            </a:endParaRPr>
          </a:p>
          <a:p>
            <a:r>
              <a:rPr lang="de-CH" sz="1000" dirty="0" smtClean="0">
                <a:latin typeface="Arial" panose="020B0604020202020204" pitchFamily="34" charset="0"/>
                <a:cs typeface="Arial" panose="020B0604020202020204" pitchFamily="34" charset="0"/>
              </a:rPr>
              <a:t>Nach dem Austausch erste Frage nochmals stellen: </a:t>
            </a:r>
          </a:p>
          <a:p>
            <a:r>
              <a:rPr lang="de-CH" sz="1000" b="1" dirty="0">
                <a:latin typeface="Arial" panose="020B0604020202020204" pitchFamily="34" charset="0"/>
                <a:cs typeface="Arial" panose="020B0604020202020204" pitchFamily="34" charset="0"/>
              </a:rPr>
              <a:t>Wie können </a:t>
            </a:r>
            <a:r>
              <a:rPr lang="de-CH" sz="1000" b="1" dirty="0" smtClean="0">
                <a:latin typeface="Arial" panose="020B0604020202020204" pitchFamily="34" charset="0"/>
                <a:cs typeface="Arial" panose="020B0604020202020204" pitchFamily="34" charset="0"/>
              </a:rPr>
              <a:t>Dinge </a:t>
            </a:r>
            <a:r>
              <a:rPr lang="de-CH" sz="1000" b="1" dirty="0">
                <a:latin typeface="Arial" panose="020B0604020202020204" pitchFamily="34" charset="0"/>
                <a:cs typeface="Arial" panose="020B0604020202020204" pitchFamily="34" charset="0"/>
              </a:rPr>
              <a:t>schiefgehen? Wie kommt es zu vermeidbaren unerwünschten Ereignissen? </a:t>
            </a:r>
          </a:p>
          <a:p>
            <a:endParaRPr lang="de-CH" b="1" dirty="0"/>
          </a:p>
          <a:p>
            <a:endParaRPr lang="de-CH" dirty="0"/>
          </a:p>
          <a:p>
            <a:endParaRPr lang="de-CH" dirty="0"/>
          </a:p>
        </p:txBody>
      </p:sp>
      <p:sp>
        <p:nvSpPr>
          <p:cNvPr id="4" name="Foliennummernplatzhalter 3"/>
          <p:cNvSpPr>
            <a:spLocks noGrp="1"/>
          </p:cNvSpPr>
          <p:nvPr>
            <p:ph type="sldNum" sz="quarter" idx="10"/>
          </p:nvPr>
        </p:nvSpPr>
        <p:spPr/>
        <p:txBody>
          <a:bodyPr/>
          <a:lstStyle/>
          <a:p>
            <a:fld id="{E6B5BAC9-FAD2-4512-8165-CA0494811BE3}" type="slidenum">
              <a:rPr lang="de-CH" smtClean="0"/>
              <a:t>15</a:t>
            </a:fld>
            <a:endParaRPr lang="de-CH" dirty="0"/>
          </a:p>
        </p:txBody>
      </p:sp>
    </p:spTree>
    <p:extLst>
      <p:ext uri="{BB962C8B-B14F-4D97-AF65-F5344CB8AC3E}">
        <p14:creationId xmlns:p14="http://schemas.microsoft.com/office/powerpoint/2010/main" val="251202145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Rot="1" noChangeAspect="1" noChangeArrowheads="1" noTextEdit="1"/>
          </p:cNvSpPr>
          <p:nvPr>
            <p:ph type="sldImg"/>
          </p:nvPr>
        </p:nvSpPr>
        <p:spPr>
          <a:xfrm>
            <a:off x="942975" y="747713"/>
            <a:ext cx="4973638" cy="3729037"/>
          </a:xfrm>
          <a:ln/>
        </p:spPr>
      </p:sp>
      <p:sp>
        <p:nvSpPr>
          <p:cNvPr id="54275" name="Rectangle 3"/>
          <p:cNvSpPr>
            <a:spLocks noGrp="1" noChangeArrowheads="1"/>
          </p:cNvSpPr>
          <p:nvPr>
            <p:ph type="body" idx="1"/>
          </p:nvPr>
        </p:nvSpPr>
        <p:spPr>
          <a:xfrm>
            <a:off x="685484" y="4723924"/>
            <a:ext cx="5487041" cy="4475796"/>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12" rIns="91425" bIns="45712"/>
          <a:lstStyle/>
          <a:p>
            <a:pPr>
              <a:lnSpc>
                <a:spcPct val="80000"/>
              </a:lnSpc>
            </a:pPr>
            <a:r>
              <a:rPr lang="de-CH" sz="1000" b="1" dirty="0" smtClean="0">
                <a:latin typeface="Arial" pitchFamily="34" charset="0"/>
                <a:cs typeface="Arial" pitchFamily="34" charset="0"/>
              </a:rPr>
              <a:t>Kernpunkt </a:t>
            </a:r>
            <a:r>
              <a:rPr lang="de-CH" sz="1000" b="1" dirty="0">
                <a:latin typeface="Arial" pitchFamily="34" charset="0"/>
                <a:cs typeface="Arial" pitchFamily="34" charset="0"/>
              </a:rPr>
              <a:t>ist: Jeder Mensch macht Fehler</a:t>
            </a:r>
          </a:p>
          <a:p>
            <a:pPr>
              <a:lnSpc>
                <a:spcPct val="75000"/>
              </a:lnSpc>
            </a:pPr>
            <a:r>
              <a:rPr lang="de-CH" sz="1000" b="0" dirty="0" smtClean="0">
                <a:latin typeface="Arial" pitchFamily="34" charset="0"/>
                <a:cs typeface="Arial" pitchFamily="34" charset="0"/>
              </a:rPr>
              <a:t>Häufige</a:t>
            </a:r>
            <a:r>
              <a:rPr lang="de-CH" sz="1000" b="0" baseline="0" dirty="0" smtClean="0">
                <a:latin typeface="Arial" pitchFamily="34" charset="0"/>
                <a:cs typeface="Arial" pitchFamily="34" charset="0"/>
              </a:rPr>
              <a:t> Fehler, die passieren, haben als Ursache meist:</a:t>
            </a:r>
          </a:p>
          <a:p>
            <a:pPr marL="171450" indent="-171450">
              <a:lnSpc>
                <a:spcPct val="75000"/>
              </a:lnSpc>
              <a:buFontTx/>
              <a:buChar char="-"/>
            </a:pPr>
            <a:r>
              <a:rPr lang="de-CH" sz="1000" b="0" baseline="0" dirty="0" smtClean="0">
                <a:latin typeface="Arial" pitchFamily="34" charset="0"/>
                <a:cs typeface="Arial" pitchFamily="34" charset="0"/>
              </a:rPr>
              <a:t>Ein Vergessen</a:t>
            </a:r>
          </a:p>
          <a:p>
            <a:pPr marL="171450" indent="-171450">
              <a:lnSpc>
                <a:spcPct val="75000"/>
              </a:lnSpc>
              <a:buFontTx/>
              <a:buChar char="-"/>
            </a:pPr>
            <a:r>
              <a:rPr lang="de-CH" sz="1000" b="0" baseline="0" dirty="0" smtClean="0">
                <a:latin typeface="Arial" pitchFamily="34" charset="0"/>
                <a:cs typeface="Arial" pitchFamily="34" charset="0"/>
              </a:rPr>
              <a:t>Ein Verwechseln</a:t>
            </a:r>
          </a:p>
          <a:p>
            <a:pPr marL="171450" indent="-171450">
              <a:lnSpc>
                <a:spcPct val="75000"/>
              </a:lnSpc>
              <a:buFontTx/>
              <a:buChar char="-"/>
            </a:pPr>
            <a:r>
              <a:rPr lang="de-CH" sz="1000" b="0" baseline="0" dirty="0" smtClean="0">
                <a:latin typeface="Arial" pitchFamily="34" charset="0"/>
                <a:cs typeface="Arial" pitchFamily="34" charset="0"/>
              </a:rPr>
              <a:t>Ein Übersehen</a:t>
            </a:r>
          </a:p>
          <a:p>
            <a:pPr marL="171450" indent="-171450">
              <a:lnSpc>
                <a:spcPct val="75000"/>
              </a:lnSpc>
              <a:buFontTx/>
              <a:buChar char="-"/>
            </a:pPr>
            <a:endParaRPr lang="de-CH" sz="1000" b="1" baseline="0" dirty="0" smtClean="0">
              <a:latin typeface="Arial" pitchFamily="34" charset="0"/>
              <a:cs typeface="Arial" pitchFamily="34" charset="0"/>
            </a:endParaRPr>
          </a:p>
          <a:p>
            <a:pPr>
              <a:lnSpc>
                <a:spcPct val="80000"/>
              </a:lnSpc>
            </a:pPr>
            <a:r>
              <a:rPr lang="de-CH" sz="1000" dirty="0" smtClean="0">
                <a:latin typeface="Arial" pitchFamily="34" charset="0"/>
                <a:cs typeface="Arial" pitchFamily="34" charset="0"/>
              </a:rPr>
              <a:t>Auch </a:t>
            </a:r>
            <a:r>
              <a:rPr lang="de-CH" sz="1000" dirty="0">
                <a:latin typeface="Arial" pitchFamily="34" charset="0"/>
                <a:cs typeface="Arial" pitchFamily="34" charset="0"/>
              </a:rPr>
              <a:t>im </a:t>
            </a:r>
            <a:r>
              <a:rPr lang="de-CH" sz="1000" b="1" dirty="0">
                <a:latin typeface="Arial" pitchFamily="34" charset="0"/>
                <a:cs typeface="Arial" pitchFamily="34" charset="0"/>
              </a:rPr>
              <a:t>OP-Saal</a:t>
            </a:r>
            <a:r>
              <a:rPr lang="de-CH" sz="1000" dirty="0">
                <a:latin typeface="Arial" pitchFamily="34" charset="0"/>
                <a:cs typeface="Arial" pitchFamily="34" charset="0"/>
              </a:rPr>
              <a:t> besteht die Tatsache: </a:t>
            </a:r>
          </a:p>
          <a:p>
            <a:pPr>
              <a:lnSpc>
                <a:spcPct val="75000"/>
              </a:lnSpc>
            </a:pPr>
            <a:r>
              <a:rPr lang="de-CH" sz="1000" dirty="0" smtClean="0">
                <a:latin typeface="Arial" pitchFamily="34" charset="0"/>
                <a:cs typeface="Arial" pitchFamily="34" charset="0"/>
              </a:rPr>
              <a:t>Jeder </a:t>
            </a:r>
            <a:r>
              <a:rPr lang="de-CH" sz="1000" dirty="0">
                <a:latin typeface="Arial" pitchFamily="34" charset="0"/>
                <a:cs typeface="Arial" pitchFamily="34" charset="0"/>
              </a:rPr>
              <a:t>Mensch macht Fehler</a:t>
            </a:r>
          </a:p>
          <a:p>
            <a:pPr>
              <a:lnSpc>
                <a:spcPct val="75000"/>
              </a:lnSpc>
            </a:pPr>
            <a:r>
              <a:rPr lang="de-CH" sz="1000" dirty="0" smtClean="0">
                <a:latin typeface="Arial" pitchFamily="34" charset="0"/>
                <a:cs typeface="Arial" pitchFamily="34" charset="0"/>
              </a:rPr>
              <a:t>… </a:t>
            </a:r>
            <a:r>
              <a:rPr lang="de-CH" sz="1000" dirty="0">
                <a:latin typeface="Arial" pitchFamily="34" charset="0"/>
                <a:cs typeface="Arial" pitchFamily="34" charset="0"/>
              </a:rPr>
              <a:t>davor sind auch hervorragend ausgebildete und hochmotivierte Fachleute nicht </a:t>
            </a:r>
            <a:r>
              <a:rPr lang="de-CH" sz="1000" dirty="0" smtClean="0">
                <a:latin typeface="Arial" pitchFamily="34" charset="0"/>
                <a:cs typeface="Arial" pitchFamily="34" charset="0"/>
              </a:rPr>
              <a:t>gefeit</a:t>
            </a:r>
            <a:endParaRPr lang="de-CH" sz="1000" b="1" dirty="0">
              <a:latin typeface="Arial" pitchFamily="34" charset="0"/>
              <a:cs typeface="Arial" pitchFamily="34" charset="0"/>
            </a:endParaRPr>
          </a:p>
          <a:p>
            <a:pPr>
              <a:lnSpc>
                <a:spcPct val="80000"/>
              </a:lnSpc>
            </a:pPr>
            <a:r>
              <a:rPr lang="de-CH" sz="1000" b="1" dirty="0" smtClean="0">
                <a:latin typeface="Arial" pitchFamily="34" charset="0"/>
                <a:cs typeface="Arial" pitchFamily="34" charset="0"/>
              </a:rPr>
              <a:t>Es </a:t>
            </a:r>
            <a:r>
              <a:rPr lang="de-CH" sz="1000" b="1" dirty="0">
                <a:latin typeface="Arial" pitchFamily="34" charset="0"/>
                <a:cs typeface="Arial" pitchFamily="34" charset="0"/>
              </a:rPr>
              <a:t>stellt sich vielmehr die Frage : </a:t>
            </a:r>
          </a:p>
          <a:p>
            <a:pPr>
              <a:lnSpc>
                <a:spcPct val="80000"/>
              </a:lnSpc>
            </a:pPr>
            <a:r>
              <a:rPr lang="de-CH" sz="1000" b="1" dirty="0" smtClean="0">
                <a:latin typeface="Arial" pitchFamily="34" charset="0"/>
                <a:cs typeface="Arial" pitchFamily="34" charset="0"/>
              </a:rPr>
              <a:t>Wie </a:t>
            </a:r>
            <a:r>
              <a:rPr lang="de-CH" sz="1000" b="1" dirty="0">
                <a:latin typeface="Arial" pitchFamily="34" charset="0"/>
                <a:cs typeface="Arial" pitchFamily="34" charset="0"/>
              </a:rPr>
              <a:t>geht man mit dieser Tatsache um? Die Antwort… </a:t>
            </a:r>
          </a:p>
          <a:p>
            <a:pPr>
              <a:lnSpc>
                <a:spcPct val="80000"/>
              </a:lnSpc>
            </a:pPr>
            <a:endParaRPr lang="de-DE" sz="1000"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Rot="1" noChangeAspect="1" noChangeArrowheads="1" noTextEdit="1"/>
          </p:cNvSpPr>
          <p:nvPr>
            <p:ph type="sldImg"/>
          </p:nvPr>
        </p:nvSpPr>
        <p:spPr>
          <a:xfrm>
            <a:off x="944563" y="747713"/>
            <a:ext cx="4972050" cy="3729037"/>
          </a:xfrm>
          <a:ln/>
        </p:spPr>
      </p:sp>
      <p:sp>
        <p:nvSpPr>
          <p:cNvPr id="55299" name="Rectangle 3"/>
          <p:cNvSpPr>
            <a:spLocks noGrp="1" noChangeArrowheads="1"/>
          </p:cNvSpPr>
          <p:nvPr>
            <p:ph type="body" idx="1"/>
          </p:nvPr>
        </p:nvSpPr>
        <p:spPr>
          <a:xfrm>
            <a:off x="685484" y="4723924"/>
            <a:ext cx="5487041" cy="4475796"/>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687" tIns="45343" rIns="90687" bIns="45343">
            <a:normAutofit/>
          </a:bodyPr>
          <a:lstStyle/>
          <a:p>
            <a:r>
              <a:rPr lang="de-CH" sz="1000" dirty="0">
                <a:latin typeface="Arial" pitchFamily="34" charset="0"/>
                <a:cs typeface="Arial" pitchFamily="34" charset="0"/>
              </a:rPr>
              <a:t>Die Antwort ist: in Systemen denken </a:t>
            </a:r>
          </a:p>
          <a:p>
            <a:pPr defTabSz="914251">
              <a:defRPr/>
            </a:pPr>
            <a:endParaRPr lang="de-CH" sz="1000" dirty="0">
              <a:solidFill>
                <a:srgbClr val="FF0000"/>
              </a:solidFill>
              <a:latin typeface="Arial" pitchFamily="34" charset="0"/>
              <a:cs typeface="Arial" pitchFamily="34" charset="0"/>
            </a:endParaRPr>
          </a:p>
          <a:p>
            <a:pPr defTabSz="914251">
              <a:defRPr/>
            </a:pPr>
            <a:r>
              <a:rPr lang="de-CH" sz="1000" dirty="0">
                <a:latin typeface="Arial" pitchFamily="34" charset="0"/>
                <a:cs typeface="Arial" pitchFamily="34" charset="0"/>
              </a:rPr>
              <a:t>Wie dies James Reason, einer der grossen Pioniere im Sicherheitsmanagement trefflich gesagt hat: «Wir können die Art des Funktionierens von Menschen nicht ändern, aber die Bedingungen, unter denen Menschen arbeiten!» Er hat dies mit dem sogenannten Schweizer Käsemodell dargelegt. </a:t>
            </a:r>
          </a:p>
          <a:p>
            <a:pPr defTabSz="914251">
              <a:defRPr/>
            </a:pPr>
            <a:endParaRPr lang="de-CH" sz="1000" dirty="0">
              <a:latin typeface="Arial" pitchFamily="34" charset="0"/>
              <a:cs typeface="Arial" pitchFamily="34" charset="0"/>
            </a:endParaRPr>
          </a:p>
          <a:p>
            <a:r>
              <a:rPr lang="de-CH" sz="1000" dirty="0">
                <a:latin typeface="Arial" pitchFamily="34" charset="0"/>
                <a:cs typeface="Arial" pitchFamily="34" charset="0"/>
              </a:rPr>
              <a:t>Gerade in sehr komplexen Systemen wie bspw. im Spital, sind Fehler </a:t>
            </a:r>
            <a:r>
              <a:rPr lang="de-CH" sz="1000" dirty="0" smtClean="0">
                <a:latin typeface="Arial" pitchFamily="34" charset="0"/>
                <a:cs typeface="Arial" pitchFamily="34" charset="0"/>
              </a:rPr>
              <a:t>nicht </a:t>
            </a:r>
            <a:r>
              <a:rPr lang="de-CH" sz="1000" dirty="0">
                <a:latin typeface="Arial" pitchFamily="34" charset="0"/>
                <a:cs typeface="Arial" pitchFamily="34" charset="0"/>
              </a:rPr>
              <a:t>auf das alleinige Versagen eines einzelnen Individuums zurückzuführen. Fehler sind das Ergebnis von vielen kleinen Versäumnissen auf individueller und organisatorischer, auf  konkreter und latenter Ebene, die nicht rechtzeitig durch Sicherheitschecks entdeckt und aufgefangen wurden, sondern oft erst auffallen, wenn es zu einer Schädigung gekommen ist. </a:t>
            </a:r>
          </a:p>
          <a:p>
            <a:r>
              <a:rPr lang="de-CH" sz="1000" dirty="0">
                <a:latin typeface="Arial" pitchFamily="34" charset="0"/>
                <a:cs typeface="Arial" pitchFamily="34" charset="0"/>
              </a:rPr>
              <a:t>Nur Verbesserungen und Massnahmen, die das gesamte System betreffen und verändern, sind sinnvoll und wirksam für die Patientensicherheit. Dabei spielt die Sicherheitskultur eine zentrale Rolle.  </a:t>
            </a:r>
          </a:p>
          <a:p>
            <a:endParaRPr lang="de-CH" sz="1000" dirty="0">
              <a:latin typeface="Arial" pitchFamily="34" charset="0"/>
              <a:cs typeface="Arial" pitchFamily="34" charset="0"/>
            </a:endParaRPr>
          </a:p>
          <a:p>
            <a:r>
              <a:rPr lang="de-CH" sz="1000" dirty="0">
                <a:latin typeface="Arial" pitchFamily="34" charset="0"/>
                <a:cs typeface="Arial" pitchFamily="34" charset="0"/>
              </a:rPr>
              <a:t>Die chirurgische Checkliste ist zum Beispiel ein Instrument, das hilft Bedingungen, unter denen das OP-Team arbeitet, zu verbessern. </a:t>
            </a:r>
            <a:endParaRPr lang="de-DE" sz="1000" dirty="0">
              <a:latin typeface="Arial" pitchFamily="34" charset="0"/>
              <a:cs typeface="Arial"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de-CH" sz="1200" dirty="0" smtClean="0">
                <a:latin typeface="Arial" panose="020B0604020202020204" pitchFamily="34" charset="0"/>
                <a:cs typeface="Arial" panose="020B0604020202020204" pitchFamily="34" charset="0"/>
              </a:rPr>
              <a:t>Die Kategorisierung der relevanten Einflussfaktoren in 7 Bereiche hat sich für das Gesundheitswesen</a:t>
            </a:r>
            <a:r>
              <a:rPr lang="de-CH" sz="1200" baseline="0" dirty="0" smtClean="0">
                <a:latin typeface="Arial" panose="020B0604020202020204" pitchFamily="34" charset="0"/>
                <a:cs typeface="Arial" panose="020B0604020202020204" pitchFamily="34" charset="0"/>
              </a:rPr>
              <a:t> bewährt.</a:t>
            </a:r>
            <a:r>
              <a:rPr lang="de-CH" sz="1200" dirty="0" smtClean="0">
                <a:latin typeface="Arial" panose="020B0604020202020204" pitchFamily="34" charset="0"/>
                <a:cs typeface="Arial" panose="020B0604020202020204" pitchFamily="34" charset="0"/>
              </a:rPr>
              <a:t> Diese werden beispielsweise bei der systemischen Analysen von</a:t>
            </a:r>
            <a:r>
              <a:rPr lang="de-CH" sz="1200" baseline="0" dirty="0" smtClean="0">
                <a:latin typeface="Arial" panose="020B0604020202020204" pitchFamily="34" charset="0"/>
                <a:cs typeface="Arial" panose="020B0604020202020204" pitchFamily="34" charset="0"/>
              </a:rPr>
              <a:t>  potentiellen, vermeidbaren unerwünschten Ereignissen oder von vermeidbaren unerwünschten Ereignissen </a:t>
            </a:r>
            <a:r>
              <a:rPr lang="de-CH" sz="1200" dirty="0" smtClean="0">
                <a:latin typeface="Arial" panose="020B0604020202020204" pitchFamily="34" charset="0"/>
                <a:cs typeface="Arial" panose="020B0604020202020204" pitchFamily="34" charset="0"/>
              </a:rPr>
              <a:t>verwendet (London Protocol),</a:t>
            </a:r>
            <a:r>
              <a:rPr lang="de-CH" sz="1200" baseline="0" dirty="0" smtClean="0">
                <a:latin typeface="Arial" panose="020B0604020202020204" pitchFamily="34" charset="0"/>
                <a:cs typeface="Arial" panose="020B0604020202020204" pitchFamily="34" charset="0"/>
              </a:rPr>
              <a:t> um den nötigen Einblick in das System zu erhalten, damit </a:t>
            </a:r>
            <a:r>
              <a:rPr lang="de-CH" sz="1200" dirty="0" smtClean="0">
                <a:latin typeface="Arial" panose="020B0604020202020204" pitchFamily="34" charset="0"/>
                <a:cs typeface="Arial" panose="020B0604020202020204" pitchFamily="34" charset="0"/>
              </a:rPr>
              <a:t> die Patientensicherheit </a:t>
            </a:r>
            <a:r>
              <a:rPr lang="de-CH" sz="1200" baseline="0" dirty="0" smtClean="0">
                <a:latin typeface="Arial" panose="020B0604020202020204" pitchFamily="34" charset="0"/>
                <a:cs typeface="Arial" panose="020B0604020202020204" pitchFamily="34" charset="0"/>
              </a:rPr>
              <a:t>in  Zukunft erhöht werden kann. </a:t>
            </a:r>
            <a:r>
              <a:rPr lang="de-CH" sz="1200" dirty="0" smtClean="0">
                <a:latin typeface="Arial" panose="020B0604020202020204" pitchFamily="34" charset="0"/>
                <a:cs typeface="Arial" panose="020B0604020202020204" pitchFamily="34" charset="0"/>
              </a:rPr>
              <a:t> </a:t>
            </a:r>
          </a:p>
          <a:p>
            <a:endParaRPr lang="de-CH" dirty="0"/>
          </a:p>
        </p:txBody>
      </p:sp>
      <p:sp>
        <p:nvSpPr>
          <p:cNvPr id="4" name="Foliennummernplatzhalter 3"/>
          <p:cNvSpPr>
            <a:spLocks noGrp="1"/>
          </p:cNvSpPr>
          <p:nvPr>
            <p:ph type="sldNum" sz="quarter" idx="10"/>
          </p:nvPr>
        </p:nvSpPr>
        <p:spPr/>
        <p:txBody>
          <a:bodyPr/>
          <a:lstStyle/>
          <a:p>
            <a:fld id="{E6B5BAC9-FAD2-4512-8165-CA0494811BE3}" type="slidenum">
              <a:rPr lang="de-CH" smtClean="0"/>
              <a:t>18</a:t>
            </a:fld>
            <a:endParaRPr lang="de-CH" dirty="0"/>
          </a:p>
        </p:txBody>
      </p:sp>
    </p:spTree>
    <p:extLst>
      <p:ext uri="{BB962C8B-B14F-4D97-AF65-F5344CB8AC3E}">
        <p14:creationId xmlns:p14="http://schemas.microsoft.com/office/powerpoint/2010/main" val="171386954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Rot="1" noChangeAspect="1" noChangeArrowheads="1" noTextEdit="1"/>
          </p:cNvSpPr>
          <p:nvPr>
            <p:ph type="sldImg"/>
          </p:nvPr>
        </p:nvSpPr>
        <p:spPr>
          <a:ln/>
        </p:spPr>
      </p:sp>
      <p:sp>
        <p:nvSpPr>
          <p:cNvPr id="35843" name="Rectangle 3"/>
          <p:cNvSpPr>
            <a:spLocks noGrp="1" noChangeArrowheads="1"/>
          </p:cNvSpPr>
          <p:nvPr>
            <p:ph type="body" idx="1"/>
          </p:nvPr>
        </p:nvSpPr>
        <p:spPr/>
        <p:txBody>
          <a:bodyPr/>
          <a:lstStyle/>
          <a:p>
            <a:r>
              <a:rPr lang="de-DE" altLang="de-DE" dirty="0" smtClean="0">
                <a:latin typeface="Arial" pitchFamily="34" charset="0"/>
              </a:rPr>
              <a:t>In den letzten Jahren wurden zunehmend verschiedene Fragestelllungen über die Einflussfaktoren auf die Patientensicherheit erforscht und die Ergebnisse publiziert, speziell auch für die Chirurgie. </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CH" sz="1100" dirty="0">
              <a:latin typeface="Arial" panose="020B0604020202020204" pitchFamily="34" charset="0"/>
              <a:cs typeface="Arial" panose="020B0604020202020204" pitchFamily="34" charset="0"/>
            </a:endParaRPr>
          </a:p>
        </p:txBody>
      </p:sp>
      <p:sp>
        <p:nvSpPr>
          <p:cNvPr id="4" name="Foliennummernplatzhalter 3"/>
          <p:cNvSpPr>
            <a:spLocks noGrp="1"/>
          </p:cNvSpPr>
          <p:nvPr>
            <p:ph type="sldNum" sz="quarter" idx="10"/>
          </p:nvPr>
        </p:nvSpPr>
        <p:spPr/>
        <p:txBody>
          <a:bodyPr/>
          <a:lstStyle/>
          <a:p>
            <a:fld id="{E6B5BAC9-FAD2-4512-8165-CA0494811BE3}" type="slidenum">
              <a:rPr lang="de-CH" smtClean="0">
                <a:solidFill>
                  <a:prstClr val="black"/>
                </a:solidFill>
              </a:rPr>
              <a:pPr/>
              <a:t>2</a:t>
            </a:fld>
            <a:endParaRPr lang="de-CH" dirty="0">
              <a:solidFill>
                <a:prstClr val="black"/>
              </a:solidFill>
            </a:endParaRPr>
          </a:p>
        </p:txBody>
      </p:sp>
    </p:spTree>
    <p:extLst>
      <p:ext uri="{BB962C8B-B14F-4D97-AF65-F5344CB8AC3E}">
        <p14:creationId xmlns:p14="http://schemas.microsoft.com/office/powerpoint/2010/main" val="358800334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defTabSz="914251">
              <a:defRPr/>
            </a:pPr>
            <a:r>
              <a:rPr lang="de-CH" dirty="0" smtClean="0"/>
              <a:t>Atul Gawande</a:t>
            </a:r>
            <a:r>
              <a:rPr lang="de-CH" baseline="0" dirty="0" smtClean="0"/>
              <a:t> ist Chirurg am Harvard University Hospital.</a:t>
            </a:r>
            <a:r>
              <a:rPr lang="de-CH" dirty="0" smtClean="0"/>
              <a:t>  Er </a:t>
            </a:r>
            <a:r>
              <a:rPr lang="de-CH" baseline="0" dirty="0" smtClean="0"/>
              <a:t>ist ein grosser  Promoter der chirurgischen Checkliste und leitet die Kampagne «Safe </a:t>
            </a:r>
            <a:r>
              <a:rPr lang="de-CH" baseline="0" dirty="0" err="1" smtClean="0"/>
              <a:t>Surgery</a:t>
            </a:r>
            <a:r>
              <a:rPr lang="de-CH" baseline="0" dirty="0" smtClean="0"/>
              <a:t> </a:t>
            </a:r>
            <a:r>
              <a:rPr lang="de-CH" baseline="0" dirty="0" err="1" smtClean="0"/>
              <a:t>Saves</a:t>
            </a:r>
            <a:r>
              <a:rPr lang="de-CH" baseline="0" dirty="0" smtClean="0"/>
              <a:t> </a:t>
            </a:r>
            <a:r>
              <a:rPr lang="de-CH" baseline="0" dirty="0" err="1" smtClean="0"/>
              <a:t>Lives</a:t>
            </a:r>
            <a:r>
              <a:rPr lang="de-CH" baseline="0" dirty="0" smtClean="0"/>
              <a:t>» der WHO. </a:t>
            </a:r>
          </a:p>
          <a:p>
            <a:pPr defTabSz="914251">
              <a:defRPr/>
            </a:pPr>
            <a:endParaRPr lang="de-CH" dirty="0"/>
          </a:p>
        </p:txBody>
      </p:sp>
      <p:sp>
        <p:nvSpPr>
          <p:cNvPr id="4" name="Foliennummernplatzhalter 3"/>
          <p:cNvSpPr>
            <a:spLocks noGrp="1"/>
          </p:cNvSpPr>
          <p:nvPr>
            <p:ph type="sldNum" sz="quarter" idx="10"/>
          </p:nvPr>
        </p:nvSpPr>
        <p:spPr/>
        <p:txBody>
          <a:bodyPr/>
          <a:lstStyle/>
          <a:p>
            <a:fld id="{E6B5BAC9-FAD2-4512-8165-CA0494811BE3}" type="slidenum">
              <a:rPr lang="de-CH" smtClean="0"/>
              <a:pPr/>
              <a:t>20</a:t>
            </a:fld>
            <a:endParaRPr lang="de-CH" dirty="0"/>
          </a:p>
        </p:txBody>
      </p:sp>
    </p:spTree>
    <p:extLst>
      <p:ext uri="{BB962C8B-B14F-4D97-AF65-F5344CB8AC3E}">
        <p14:creationId xmlns:p14="http://schemas.microsoft.com/office/powerpoint/2010/main" val="332740765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10"/>
          </p:nvPr>
        </p:nvSpPr>
        <p:spPr/>
        <p:txBody>
          <a:bodyPr/>
          <a:lstStyle/>
          <a:p>
            <a:fld id="{E6B5BAC9-FAD2-4512-8165-CA0494811BE3}" type="slidenum">
              <a:rPr lang="de-CH" smtClean="0"/>
              <a:t>21</a:t>
            </a:fld>
            <a:endParaRPr lang="de-CH" dirty="0"/>
          </a:p>
        </p:txBody>
      </p:sp>
    </p:spTree>
    <p:extLst>
      <p:ext uri="{BB962C8B-B14F-4D97-AF65-F5344CB8AC3E}">
        <p14:creationId xmlns:p14="http://schemas.microsoft.com/office/powerpoint/2010/main" val="367006677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10"/>
          </p:nvPr>
        </p:nvSpPr>
        <p:spPr/>
        <p:txBody>
          <a:bodyPr/>
          <a:lstStyle/>
          <a:p>
            <a:fld id="{E6B5BAC9-FAD2-4512-8165-CA0494811BE3}" type="slidenum">
              <a:rPr lang="de-CH" smtClean="0"/>
              <a:t>22</a:t>
            </a:fld>
            <a:endParaRPr lang="de-CH" dirty="0"/>
          </a:p>
        </p:txBody>
      </p:sp>
    </p:spTree>
    <p:extLst>
      <p:ext uri="{BB962C8B-B14F-4D97-AF65-F5344CB8AC3E}">
        <p14:creationId xmlns:p14="http://schemas.microsoft.com/office/powerpoint/2010/main" val="332609853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de-CH" sz="1000" dirty="0">
                <a:latin typeface="Arial" pitchFamily="34" charset="0"/>
                <a:cs typeface="Arial" pitchFamily="34" charset="0"/>
              </a:rPr>
              <a:t>Zur Förderung der Patientensicherheit braucht es evidenzbasiertes Wissen aus der Medizin und  dem Sicherheitsmanagement. Mit beidem Wissen  können evidenzbasierte Interventionen zur Erhöhung der Patientensicherheit entwickelt und umgesetzt werden. </a:t>
            </a:r>
          </a:p>
          <a:p>
            <a:endParaRPr lang="de-CH" sz="1000" dirty="0">
              <a:latin typeface="Arial" pitchFamily="34" charset="0"/>
              <a:cs typeface="Arial" pitchFamily="34" charset="0"/>
            </a:endParaRPr>
          </a:p>
          <a:p>
            <a:r>
              <a:rPr lang="de-CH" sz="1000" dirty="0">
                <a:latin typeface="Arial" pitchFamily="34" charset="0"/>
                <a:cs typeface="Arial" pitchFamily="34" charset="0"/>
              </a:rPr>
              <a:t>Die interprofessionelle chirurgische Checkliste ist eine solche evidenzbasierte Intervention. Studien zeigen: das ausnahmslose, komplette und richtige Anwenden der dreiteiligen Checkliste hilft massgeblich, Fehler zu vermeiden oder rechtzeitig aufzufangen und so die Patientensicherheit zu erhöhen. </a:t>
            </a:r>
            <a:endParaRPr lang="de-CH" sz="1000" dirty="0" smtClean="0">
              <a:latin typeface="Arial" pitchFamily="34" charset="0"/>
              <a:cs typeface="Arial" pitchFamily="34" charset="0"/>
            </a:endParaRPr>
          </a:p>
          <a:p>
            <a:endParaRPr lang="de-CH" sz="1000" dirty="0" smtClean="0">
              <a:latin typeface="Arial" pitchFamily="34" charset="0"/>
              <a:cs typeface="Arial" pitchFamily="34" charset="0"/>
            </a:endParaRPr>
          </a:p>
          <a:p>
            <a:r>
              <a:rPr lang="de-CH" sz="1000" i="1" dirty="0" smtClean="0">
                <a:latin typeface="Arial" pitchFamily="34" charset="0"/>
                <a:cs typeface="Arial" pitchFamily="34" charset="0"/>
              </a:rPr>
              <a:t>Literatur:</a:t>
            </a:r>
          </a:p>
          <a:p>
            <a:r>
              <a:rPr lang="en-US" sz="1000" dirty="0" smtClean="0">
                <a:latin typeface="Arial" pitchFamily="34" charset="0"/>
                <a:cs typeface="Arial" pitchFamily="34" charset="0"/>
              </a:rPr>
              <a:t>van </a:t>
            </a:r>
            <a:r>
              <a:rPr lang="en-US" sz="1000" dirty="0" err="1" smtClean="0">
                <a:latin typeface="Arial" pitchFamily="34" charset="0"/>
                <a:cs typeface="Arial" pitchFamily="34" charset="0"/>
              </a:rPr>
              <a:t>Klei</a:t>
            </a:r>
            <a:r>
              <a:rPr lang="en-US" sz="1000" dirty="0" smtClean="0">
                <a:latin typeface="Arial" pitchFamily="34" charset="0"/>
                <a:cs typeface="Arial" pitchFamily="34" charset="0"/>
              </a:rPr>
              <a:t> WA et al. Effects of the introduction of the WHO "Surgical Safety Checklist" on in-hospital mortality: a cohort study. Ann </a:t>
            </a:r>
            <a:r>
              <a:rPr lang="en-US" sz="1000" dirty="0" err="1" smtClean="0">
                <a:latin typeface="Arial" pitchFamily="34" charset="0"/>
                <a:cs typeface="Arial" pitchFamily="34" charset="0"/>
              </a:rPr>
              <a:t>Surg</a:t>
            </a:r>
            <a:r>
              <a:rPr lang="en-US" sz="1000" dirty="0" smtClean="0">
                <a:latin typeface="Arial" pitchFamily="34" charset="0"/>
                <a:cs typeface="Arial" pitchFamily="34" charset="0"/>
              </a:rPr>
              <a:t> 2012 Jan;255(1):44-9.</a:t>
            </a:r>
          </a:p>
          <a:p>
            <a:endParaRPr lang="de-CH" sz="1000" dirty="0">
              <a:latin typeface="Arial" pitchFamily="34" charset="0"/>
              <a:cs typeface="Arial" pitchFamily="34" charset="0"/>
            </a:endParaRPr>
          </a:p>
        </p:txBody>
      </p:sp>
      <p:sp>
        <p:nvSpPr>
          <p:cNvPr id="4" name="Foliennummernplatzhalter 3"/>
          <p:cNvSpPr>
            <a:spLocks noGrp="1"/>
          </p:cNvSpPr>
          <p:nvPr>
            <p:ph type="sldNum" sz="quarter" idx="10"/>
          </p:nvPr>
        </p:nvSpPr>
        <p:spPr/>
        <p:txBody>
          <a:bodyPr/>
          <a:lstStyle/>
          <a:p>
            <a:fld id="{E6B5BAC9-FAD2-4512-8165-CA0494811BE3}" type="slidenum">
              <a:rPr lang="de-CH" smtClean="0"/>
              <a:t>23</a:t>
            </a:fld>
            <a:endParaRPr lang="de-CH" dirty="0"/>
          </a:p>
        </p:txBody>
      </p:sp>
    </p:spTree>
    <p:extLst>
      <p:ext uri="{BB962C8B-B14F-4D97-AF65-F5344CB8AC3E}">
        <p14:creationId xmlns:p14="http://schemas.microsoft.com/office/powerpoint/2010/main" val="406418650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10"/>
          </p:nvPr>
        </p:nvSpPr>
        <p:spPr/>
        <p:txBody>
          <a:bodyPr/>
          <a:lstStyle/>
          <a:p>
            <a:fld id="{E6B5BAC9-FAD2-4512-8165-CA0494811BE3}" type="slidenum">
              <a:rPr lang="de-CH" smtClean="0"/>
              <a:t>24</a:t>
            </a:fld>
            <a:endParaRPr lang="de-CH" dirty="0"/>
          </a:p>
        </p:txBody>
      </p:sp>
    </p:spTree>
    <p:extLst>
      <p:ext uri="{BB962C8B-B14F-4D97-AF65-F5344CB8AC3E}">
        <p14:creationId xmlns:p14="http://schemas.microsoft.com/office/powerpoint/2010/main" val="121532501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10"/>
          </p:nvPr>
        </p:nvSpPr>
        <p:spPr/>
        <p:txBody>
          <a:bodyPr/>
          <a:lstStyle/>
          <a:p>
            <a:fld id="{E6B5BAC9-FAD2-4512-8165-CA0494811BE3}" type="slidenum">
              <a:rPr lang="de-CH" smtClean="0"/>
              <a:t>25</a:t>
            </a:fld>
            <a:endParaRPr lang="de-CH" dirty="0"/>
          </a:p>
        </p:txBody>
      </p:sp>
    </p:spTree>
    <p:extLst>
      <p:ext uri="{BB962C8B-B14F-4D97-AF65-F5344CB8AC3E}">
        <p14:creationId xmlns:p14="http://schemas.microsoft.com/office/powerpoint/2010/main" val="326117062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10"/>
          </p:nvPr>
        </p:nvSpPr>
        <p:spPr/>
        <p:txBody>
          <a:bodyPr/>
          <a:lstStyle/>
          <a:p>
            <a:fld id="{E6B5BAC9-FAD2-4512-8165-CA0494811BE3}" type="slidenum">
              <a:rPr lang="de-CH" smtClean="0"/>
              <a:t>26</a:t>
            </a:fld>
            <a:endParaRPr lang="de-CH" dirty="0"/>
          </a:p>
        </p:txBody>
      </p:sp>
    </p:spTree>
    <p:extLst>
      <p:ext uri="{BB962C8B-B14F-4D97-AF65-F5344CB8AC3E}">
        <p14:creationId xmlns:p14="http://schemas.microsoft.com/office/powerpoint/2010/main" val="256221787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10"/>
          </p:nvPr>
        </p:nvSpPr>
        <p:spPr/>
        <p:txBody>
          <a:bodyPr/>
          <a:lstStyle/>
          <a:p>
            <a:fld id="{E6B5BAC9-FAD2-4512-8165-CA0494811BE3}" type="slidenum">
              <a:rPr lang="de-CH" smtClean="0"/>
              <a:t>27</a:t>
            </a:fld>
            <a:endParaRPr lang="de-CH" dirty="0"/>
          </a:p>
        </p:txBody>
      </p:sp>
    </p:spTree>
    <p:extLst>
      <p:ext uri="{BB962C8B-B14F-4D97-AF65-F5344CB8AC3E}">
        <p14:creationId xmlns:p14="http://schemas.microsoft.com/office/powerpoint/2010/main" val="366880400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10"/>
          </p:nvPr>
        </p:nvSpPr>
        <p:spPr/>
        <p:txBody>
          <a:bodyPr/>
          <a:lstStyle/>
          <a:p>
            <a:fld id="{E6B5BAC9-FAD2-4512-8165-CA0494811BE3}" type="slidenum">
              <a:rPr lang="de-CH" smtClean="0"/>
              <a:t>28</a:t>
            </a:fld>
            <a:endParaRPr lang="de-CH" dirty="0"/>
          </a:p>
        </p:txBody>
      </p:sp>
    </p:spTree>
    <p:extLst>
      <p:ext uri="{BB962C8B-B14F-4D97-AF65-F5344CB8AC3E}">
        <p14:creationId xmlns:p14="http://schemas.microsoft.com/office/powerpoint/2010/main" val="22691288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10"/>
          </p:nvPr>
        </p:nvSpPr>
        <p:spPr/>
        <p:txBody>
          <a:bodyPr/>
          <a:lstStyle/>
          <a:p>
            <a:fld id="{E6B5BAC9-FAD2-4512-8165-CA0494811BE3}" type="slidenum">
              <a:rPr lang="de-CH" smtClean="0"/>
              <a:t>3</a:t>
            </a:fld>
            <a:endParaRPr lang="de-CH" dirty="0"/>
          </a:p>
        </p:txBody>
      </p:sp>
    </p:spTree>
    <p:extLst>
      <p:ext uri="{BB962C8B-B14F-4D97-AF65-F5344CB8AC3E}">
        <p14:creationId xmlns:p14="http://schemas.microsoft.com/office/powerpoint/2010/main" val="7678730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CH" sz="1000" b="1" i="1" dirty="0">
              <a:solidFill>
                <a:srgbClr val="007F0F"/>
              </a:solidFill>
              <a:latin typeface="Arial" pitchFamily="34" charset="0"/>
              <a:cs typeface="Arial" pitchFamily="34" charset="0"/>
            </a:endParaRPr>
          </a:p>
          <a:p>
            <a:r>
              <a:rPr lang="de-CH" sz="1000" b="1" i="1" dirty="0" smtClean="0">
                <a:solidFill>
                  <a:schemeClr val="accent1">
                    <a:lumMod val="75000"/>
                    <a:lumOff val="25000"/>
                  </a:schemeClr>
                </a:solidFill>
                <a:latin typeface="Arial" pitchFamily="34" charset="0"/>
                <a:cs typeface="Arial" pitchFamily="34" charset="0"/>
              </a:rPr>
              <a:t>Strukturelle</a:t>
            </a:r>
            <a:r>
              <a:rPr lang="de-CH" sz="1000" b="1" i="1" baseline="0" dirty="0" smtClean="0">
                <a:solidFill>
                  <a:schemeClr val="accent1">
                    <a:lumMod val="75000"/>
                    <a:lumOff val="25000"/>
                  </a:schemeClr>
                </a:solidFill>
                <a:latin typeface="Arial" pitchFamily="34" charset="0"/>
                <a:cs typeface="Arial" pitchFamily="34" charset="0"/>
              </a:rPr>
              <a:t> Rahmenbedingungen für  die erfolgreiche Durchführung des Projekts</a:t>
            </a:r>
            <a:endParaRPr lang="de-CH" sz="1000" b="1" i="1" dirty="0">
              <a:solidFill>
                <a:schemeClr val="accent1">
                  <a:lumMod val="75000"/>
                  <a:lumOff val="25000"/>
                </a:schemeClr>
              </a:solidFill>
              <a:latin typeface="Arial" pitchFamily="34" charset="0"/>
              <a:cs typeface="Arial" pitchFamily="34" charset="0"/>
            </a:endParaRPr>
          </a:p>
          <a:p>
            <a:endParaRPr lang="de-CH" sz="1000" dirty="0" smtClean="0">
              <a:latin typeface="Arial" pitchFamily="34" charset="0"/>
              <a:cs typeface="Arial" pitchFamily="34" charset="0"/>
            </a:endParaRPr>
          </a:p>
          <a:p>
            <a:r>
              <a:rPr lang="de-CH" sz="1000" dirty="0" smtClean="0">
                <a:latin typeface="Arial" pitchFamily="34" charset="0"/>
                <a:cs typeface="Arial" pitchFamily="34" charset="0"/>
              </a:rPr>
              <a:t>Gemeinsame Ziele: </a:t>
            </a:r>
            <a:endParaRPr lang="de-CH" sz="1000" dirty="0">
              <a:latin typeface="Arial" pitchFamily="34" charset="0"/>
              <a:cs typeface="Arial" pitchFamily="34" charset="0"/>
            </a:endParaRPr>
          </a:p>
          <a:p>
            <a:pPr marL="171422" indent="-171422">
              <a:buFont typeface="Arial" panose="020B0604020202020204" pitchFamily="34" charset="0"/>
              <a:buChar char="•"/>
            </a:pPr>
            <a:r>
              <a:rPr lang="de-CH" sz="1000" dirty="0">
                <a:latin typeface="Arial" pitchFamily="34" charset="0"/>
                <a:cs typeface="Arial" pitchFamily="34" charset="0"/>
              </a:rPr>
              <a:t>bei allen </a:t>
            </a:r>
            <a:r>
              <a:rPr lang="de-CH" sz="1000" dirty="0" smtClean="0">
                <a:latin typeface="Arial" pitchFamily="34" charset="0"/>
                <a:cs typeface="Arial" pitchFamily="34" charset="0"/>
              </a:rPr>
              <a:t>Patienten wird </a:t>
            </a:r>
            <a:r>
              <a:rPr lang="de-CH" sz="1000" dirty="0">
                <a:latin typeface="Arial" pitchFamily="34" charset="0"/>
                <a:cs typeface="Arial" pitchFamily="34" charset="0"/>
              </a:rPr>
              <a:t>die </a:t>
            </a:r>
            <a:r>
              <a:rPr lang="de-CH" sz="1000" dirty="0" smtClean="0">
                <a:latin typeface="Arial" pitchFamily="34" charset="0"/>
                <a:cs typeface="Arial" pitchFamily="34" charset="0"/>
              </a:rPr>
              <a:t>chirurgische </a:t>
            </a:r>
            <a:r>
              <a:rPr lang="de-CH" sz="1000" dirty="0">
                <a:latin typeface="Arial" pitchFamily="34" charset="0"/>
                <a:cs typeface="Arial" pitchFamily="34" charset="0"/>
              </a:rPr>
              <a:t>Checkliste </a:t>
            </a:r>
            <a:r>
              <a:rPr lang="de-CH" sz="1000" dirty="0" smtClean="0">
                <a:latin typeface="Arial" pitchFamily="34" charset="0"/>
                <a:cs typeface="Arial" pitchFamily="34" charset="0"/>
              </a:rPr>
              <a:t>100</a:t>
            </a:r>
            <a:r>
              <a:rPr lang="de-CH" sz="1000" dirty="0">
                <a:latin typeface="Arial" pitchFamily="34" charset="0"/>
                <a:cs typeface="Arial" pitchFamily="34" charset="0"/>
              </a:rPr>
              <a:t>% korrekt und vollständig </a:t>
            </a:r>
            <a:r>
              <a:rPr lang="de-CH" sz="1000" dirty="0" smtClean="0">
                <a:latin typeface="Arial" pitchFamily="34" charset="0"/>
                <a:cs typeface="Arial" pitchFamily="34" charset="0"/>
              </a:rPr>
              <a:t>bearbeitet</a:t>
            </a:r>
            <a:endParaRPr lang="de-CH" sz="1000" dirty="0">
              <a:latin typeface="Arial" pitchFamily="34" charset="0"/>
              <a:cs typeface="Arial" pitchFamily="34" charset="0"/>
            </a:endParaRPr>
          </a:p>
          <a:p>
            <a:pPr marL="171422" indent="-171422">
              <a:buFont typeface="Arial" panose="020B0604020202020204" pitchFamily="34" charset="0"/>
              <a:buChar char="•"/>
            </a:pPr>
            <a:r>
              <a:rPr lang="de-CH" sz="1000" dirty="0">
                <a:latin typeface="Arial" pitchFamily="34" charset="0"/>
                <a:cs typeface="Arial" pitchFamily="34" charset="0"/>
              </a:rPr>
              <a:t>das </a:t>
            </a:r>
            <a:r>
              <a:rPr lang="de-CH" sz="1000" dirty="0" smtClean="0">
                <a:latin typeface="Arial" pitchFamily="34" charset="0"/>
                <a:cs typeface="Arial" pitchFamily="34" charset="0"/>
              </a:rPr>
              <a:t>Sicherheitsklima </a:t>
            </a:r>
            <a:r>
              <a:rPr lang="de-CH" sz="1000" dirty="0">
                <a:latin typeface="Arial" pitchFamily="34" charset="0"/>
                <a:cs typeface="Arial" pitchFamily="34" charset="0"/>
              </a:rPr>
              <a:t>und </a:t>
            </a:r>
            <a:r>
              <a:rPr lang="de-CH" sz="1000" dirty="0" smtClean="0">
                <a:latin typeface="Arial" pitchFamily="34" charset="0"/>
                <a:cs typeface="Arial" pitchFamily="34" charset="0"/>
              </a:rPr>
              <a:t>die </a:t>
            </a:r>
            <a:r>
              <a:rPr lang="de-CH" sz="1000" dirty="0">
                <a:latin typeface="Arial" pitchFamily="34" charset="0"/>
                <a:cs typeface="Arial" pitchFamily="34" charset="0"/>
              </a:rPr>
              <a:t>Teamkommunikation </a:t>
            </a:r>
            <a:r>
              <a:rPr lang="de-CH" sz="1000" dirty="0" smtClean="0">
                <a:latin typeface="Arial" pitchFamily="34" charset="0"/>
                <a:cs typeface="Arial" pitchFamily="34" charset="0"/>
              </a:rPr>
              <a:t>werden erhöht</a:t>
            </a:r>
            <a:endParaRPr lang="de-CH" sz="1000" dirty="0">
              <a:latin typeface="Arial" pitchFamily="34" charset="0"/>
              <a:cs typeface="Arial" pitchFamily="34" charset="0"/>
            </a:endParaRPr>
          </a:p>
          <a:p>
            <a:pPr marL="171422" indent="-171422">
              <a:buFont typeface="Arial" panose="020B0604020202020204" pitchFamily="34" charset="0"/>
              <a:buChar char="•"/>
            </a:pPr>
            <a:endParaRPr lang="de-CH" sz="1000" dirty="0">
              <a:latin typeface="Arial" pitchFamily="34" charset="0"/>
              <a:cs typeface="Arial" pitchFamily="34" charset="0"/>
            </a:endParaRPr>
          </a:p>
          <a:p>
            <a:r>
              <a:rPr lang="de-CH" sz="1000" dirty="0">
                <a:latin typeface="Arial" pitchFamily="34" charset="0"/>
                <a:cs typeface="Arial" pitchFamily="34" charset="0"/>
              </a:rPr>
              <a:t>Damit  sollen sogenannte «</a:t>
            </a:r>
            <a:r>
              <a:rPr lang="de-CH" sz="1000" dirty="0" err="1">
                <a:latin typeface="Arial" pitchFamily="34" charset="0"/>
                <a:cs typeface="Arial" pitchFamily="34" charset="0"/>
              </a:rPr>
              <a:t>never</a:t>
            </a:r>
            <a:r>
              <a:rPr lang="de-CH" sz="1000" dirty="0">
                <a:latin typeface="Arial" pitchFamily="34" charset="0"/>
                <a:cs typeface="Arial" pitchFamily="34" charset="0"/>
              </a:rPr>
              <a:t> </a:t>
            </a:r>
            <a:r>
              <a:rPr lang="de-CH" sz="1000" dirty="0" err="1" smtClean="0">
                <a:latin typeface="Arial" pitchFamily="34" charset="0"/>
                <a:cs typeface="Arial" pitchFamily="34" charset="0"/>
              </a:rPr>
              <a:t>events</a:t>
            </a:r>
            <a:r>
              <a:rPr lang="de-CH" sz="1000" dirty="0" smtClean="0">
                <a:latin typeface="Arial" pitchFamily="34" charset="0"/>
                <a:cs typeface="Arial" pitchFamily="34" charset="0"/>
              </a:rPr>
              <a:t>»  </a:t>
            </a:r>
            <a:r>
              <a:rPr lang="de-CH" sz="1000" dirty="0">
                <a:latin typeface="Arial" pitchFamily="34" charset="0"/>
                <a:cs typeface="Arial" pitchFamily="34" charset="0"/>
              </a:rPr>
              <a:t>verhindert werden: dies sind Eingriffsverwechslungen (falscher Patient, falscher Eingriffsort, falsche Seite, falscher Eingriff), falsche Implantate oder Prothesen, unbeabsichtigt im Körper des Patienten belassene Fremdkörper.  </a:t>
            </a:r>
          </a:p>
          <a:p>
            <a:r>
              <a:rPr lang="de-CH" sz="1000" dirty="0">
                <a:latin typeface="Arial" pitchFamily="34" charset="0"/>
                <a:cs typeface="Arial" pitchFamily="34" charset="0"/>
              </a:rPr>
              <a:t>Zudem sollen unerwünschte Ereignisse wie Wundinfekte reduziert werden. </a:t>
            </a:r>
          </a:p>
          <a:p>
            <a:endParaRPr lang="de-CH" sz="1000" b="1" dirty="0">
              <a:latin typeface="Arial" pitchFamily="34" charset="0"/>
              <a:cs typeface="Arial" pitchFamily="34" charset="0"/>
            </a:endParaRPr>
          </a:p>
          <a:p>
            <a:endParaRPr lang="de-CH" sz="1000" b="1" dirty="0">
              <a:latin typeface="Arial" pitchFamily="34" charset="0"/>
              <a:cs typeface="Arial" pitchFamily="34" charset="0"/>
            </a:endParaRPr>
          </a:p>
          <a:p>
            <a:r>
              <a:rPr lang="de-CH" sz="1000" b="1" dirty="0">
                <a:latin typeface="Arial" pitchFamily="34" charset="0"/>
                <a:cs typeface="Arial" pitchFamily="34" charset="0"/>
              </a:rPr>
              <a:t>Gemeinschaftliches Vorgehen: </a:t>
            </a:r>
            <a:r>
              <a:rPr lang="de-CH" sz="1000" dirty="0">
                <a:latin typeface="Arial" pitchFamily="34" charset="0"/>
                <a:cs typeface="Arial" pitchFamily="34" charset="0"/>
              </a:rPr>
              <a:t>Die Vernetzung mit anderen Pilotbetrieben bereichert den Dialog, das gemeinsame Commitment trägt zu flächendeckenden Verbesserungen bei</a:t>
            </a:r>
            <a:r>
              <a:rPr lang="de-CH" sz="1000" dirty="0" smtClean="0">
                <a:latin typeface="Arial" pitchFamily="34" charset="0"/>
                <a:cs typeface="Arial" pitchFamily="34" charset="0"/>
              </a:rPr>
              <a:t>.</a:t>
            </a:r>
          </a:p>
          <a:p>
            <a:endParaRPr lang="de-CH" sz="1000" dirty="0" smtClean="0">
              <a:latin typeface="Arial" pitchFamily="34" charset="0"/>
              <a:cs typeface="Arial" pitchFamily="34" charset="0"/>
            </a:endParaRPr>
          </a:p>
          <a:p>
            <a:pPr marL="0" marR="0" lvl="1" indent="0" algn="l" defTabSz="914400" rtl="0" eaLnBrk="1" fontAlgn="auto" latinLnBrk="0" hangingPunct="1">
              <a:lnSpc>
                <a:spcPct val="100000"/>
              </a:lnSpc>
              <a:spcBef>
                <a:spcPts val="0"/>
              </a:spcBef>
              <a:spcAft>
                <a:spcPts val="0"/>
              </a:spcAft>
              <a:buClrTx/>
              <a:buSzTx/>
              <a:buFontTx/>
              <a:buNone/>
              <a:tabLst/>
              <a:defRPr/>
            </a:pPr>
            <a:r>
              <a:rPr lang="de-CH" sz="1800" b="1" dirty="0" smtClean="0"/>
              <a:t>Betriebsleitung schafft die notwendigen Rahmenbedingungen und unterstützt das Projekt:</a:t>
            </a:r>
          </a:p>
          <a:p>
            <a:endParaRPr lang="de-CH" sz="1000" dirty="0">
              <a:latin typeface="Arial" pitchFamily="34" charset="0"/>
              <a:cs typeface="Arial" pitchFamily="34" charset="0"/>
            </a:endParaRPr>
          </a:p>
          <a:p>
            <a:endParaRPr lang="de-CH" sz="1000" dirty="0">
              <a:latin typeface="Arial" pitchFamily="34" charset="0"/>
              <a:cs typeface="Arial" pitchFamily="34" charset="0"/>
            </a:endParaRPr>
          </a:p>
          <a:p>
            <a:r>
              <a:rPr lang="de-CH" sz="1000" b="1" dirty="0">
                <a:latin typeface="Arial" pitchFamily="34" charset="0"/>
                <a:cs typeface="Arial" pitchFamily="34" charset="0"/>
              </a:rPr>
              <a:t>Faktenorientiertes Arbeiten: </a:t>
            </a:r>
            <a:r>
              <a:rPr lang="de-CH" sz="1000" dirty="0">
                <a:latin typeface="Arial" pitchFamily="34" charset="0"/>
                <a:cs typeface="Arial" pitchFamily="34" charset="0"/>
              </a:rPr>
              <a:t>Die Compliance mit der </a:t>
            </a:r>
            <a:r>
              <a:rPr lang="de-CH" sz="1000" dirty="0" smtClean="0">
                <a:latin typeface="Arial" pitchFamily="34" charset="0"/>
                <a:cs typeface="Arial" pitchFamily="34" charset="0"/>
              </a:rPr>
              <a:t>Checklisten-Anwendung </a:t>
            </a:r>
            <a:r>
              <a:rPr lang="de-CH" sz="1000" dirty="0">
                <a:latin typeface="Arial" pitchFamily="34" charset="0"/>
                <a:cs typeface="Arial" pitchFamily="34" charset="0"/>
              </a:rPr>
              <a:t>wird erhoben, um die Umsetzung praxisnah zu verbessern und monitorisieren.</a:t>
            </a:r>
          </a:p>
          <a:p>
            <a:endParaRPr lang="de-CH" sz="1000" dirty="0">
              <a:latin typeface="Arial" pitchFamily="34" charset="0"/>
              <a:cs typeface="Arial" pitchFamily="34" charset="0"/>
            </a:endParaRPr>
          </a:p>
          <a:p>
            <a:r>
              <a:rPr lang="de-CH" sz="1000" b="1" dirty="0">
                <a:latin typeface="Arial" pitchFamily="34" charset="0"/>
                <a:cs typeface="Arial" pitchFamily="34" charset="0"/>
              </a:rPr>
              <a:t>Interprofessioneller Ansatz: </a:t>
            </a:r>
            <a:r>
              <a:rPr lang="de-CH" sz="1000" dirty="0">
                <a:latin typeface="Arial" pitchFamily="34" charset="0"/>
                <a:cs typeface="Arial" pitchFamily="34" charset="0"/>
              </a:rPr>
              <a:t>Das Sicherheitsmanagement ist Führungssache, aber es braucht auch die aufeinander abgestimmte Expertise des ganzen OP-Teams.</a:t>
            </a:r>
          </a:p>
          <a:p>
            <a:endParaRPr lang="de-CH" sz="1000" dirty="0">
              <a:latin typeface="Arial" pitchFamily="34" charset="0"/>
              <a:cs typeface="Arial" pitchFamily="34" charset="0"/>
            </a:endParaRPr>
          </a:p>
          <a:p>
            <a:r>
              <a:rPr lang="de-CH" sz="1000" b="1" dirty="0">
                <a:latin typeface="Arial" pitchFamily="34" charset="0"/>
                <a:cs typeface="Arial" pitchFamily="34" charset="0"/>
              </a:rPr>
              <a:t>Erfolgsfaktor Kommunikation: </a:t>
            </a:r>
            <a:r>
              <a:rPr lang="de-CH" sz="1000" dirty="0">
                <a:latin typeface="Arial" pitchFamily="34" charset="0"/>
                <a:cs typeface="Arial" pitchFamily="34" charset="0"/>
              </a:rPr>
              <a:t>Fehler können nur vermieden werden, wenn offene Team-Kommunikation möglich ist und alle ein gemeinsames Sicherheitsnetz spannen.</a:t>
            </a:r>
          </a:p>
        </p:txBody>
      </p:sp>
      <p:sp>
        <p:nvSpPr>
          <p:cNvPr id="4" name="Foliennummernplatzhalter 3"/>
          <p:cNvSpPr>
            <a:spLocks noGrp="1"/>
          </p:cNvSpPr>
          <p:nvPr>
            <p:ph type="sldNum" sz="quarter" idx="10"/>
          </p:nvPr>
        </p:nvSpPr>
        <p:spPr/>
        <p:txBody>
          <a:bodyPr/>
          <a:lstStyle/>
          <a:p>
            <a:fld id="{E6B5BAC9-FAD2-4512-8165-CA0494811BE3}" type="slidenum">
              <a:rPr lang="de-CH" smtClean="0"/>
              <a:t>4</a:t>
            </a:fld>
            <a:endParaRPr lang="de-CH" dirty="0"/>
          </a:p>
        </p:txBody>
      </p:sp>
    </p:spTree>
    <p:extLst>
      <p:ext uri="{BB962C8B-B14F-4D97-AF65-F5344CB8AC3E}">
        <p14:creationId xmlns:p14="http://schemas.microsoft.com/office/powerpoint/2010/main" val="15007224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indent="0">
              <a:buFont typeface="Arial" panose="020B0604020202020204" pitchFamily="34" charset="0"/>
              <a:buNone/>
            </a:pPr>
            <a:r>
              <a:rPr lang="de-CH" sz="2000" dirty="0" smtClean="0"/>
              <a:t>Das</a:t>
            </a:r>
            <a:r>
              <a:rPr lang="de-CH" sz="2000" baseline="0" dirty="0" smtClean="0"/>
              <a:t> Vertiefungsprojekt beinhaltet nachfolgend dargestellte Meilensteine. </a:t>
            </a:r>
            <a:endParaRPr lang="de-CH" sz="2000" dirty="0" smtClean="0"/>
          </a:p>
          <a:p>
            <a:pPr marL="0" indent="0">
              <a:buFont typeface="Arial" panose="020B0604020202020204" pitchFamily="34" charset="0"/>
              <a:buNone/>
            </a:pPr>
            <a:endParaRPr lang="de-CH" sz="2000" dirty="0" smtClean="0"/>
          </a:p>
          <a:p>
            <a:pPr marL="342900" indent="-342900">
              <a:buFont typeface="Arial" panose="020B0604020202020204" pitchFamily="34" charset="0"/>
              <a:buChar char="•"/>
            </a:pPr>
            <a:r>
              <a:rPr lang="de-CH" sz="2000" b="1" dirty="0" smtClean="0"/>
              <a:t>Aufstellung eines interprofessionellen Projektteams</a:t>
            </a:r>
            <a:r>
              <a:rPr lang="de-CH" sz="2000" dirty="0" smtClean="0"/>
              <a:t>.  Das</a:t>
            </a:r>
            <a:r>
              <a:rPr lang="de-CH" sz="2000" baseline="0" dirty="0" smtClean="0"/>
              <a:t> Projektteam besteht aus: </a:t>
            </a:r>
            <a:r>
              <a:rPr lang="de-CH" sz="1200" b="0" i="0" u="none" strike="noStrike" kern="1200" baseline="0" dirty="0" smtClean="0">
                <a:solidFill>
                  <a:schemeClr val="tx1"/>
                </a:solidFill>
                <a:latin typeface="+mn-lt"/>
                <a:ea typeface="+mn-ea"/>
                <a:cs typeface="+mn-cs"/>
              </a:rPr>
              <a:t>Kaderchirurg, Kaderanästhesist, OP-Fachperson, Anästhesiepflege, weitere Personen aus der Spitalleitung und dem Qualitätsmanagement</a:t>
            </a:r>
          </a:p>
          <a:p>
            <a:pPr marL="342900" indent="-342900">
              <a:buFont typeface="Arial" panose="020B0604020202020204" pitchFamily="34" charset="0"/>
              <a:buChar char="•"/>
            </a:pPr>
            <a:r>
              <a:rPr lang="de-CH" sz="2000" b="1" dirty="0" smtClean="0"/>
              <a:t>Wissensvermittlung</a:t>
            </a:r>
            <a:r>
              <a:rPr lang="de-CH" sz="2000" b="0" dirty="0" smtClean="0"/>
              <a:t>: Alle Mitarbeitenden des OP-Teams</a:t>
            </a:r>
            <a:r>
              <a:rPr lang="de-CH" sz="2000" b="0" baseline="0" dirty="0" smtClean="0"/>
              <a:t> erhalten eine Weiterbildung à min. 120 Min. </a:t>
            </a:r>
            <a:endParaRPr lang="de-CH" sz="2000" b="0" dirty="0" smtClean="0"/>
          </a:p>
          <a:p>
            <a:pPr marL="342900" indent="-342900">
              <a:buFont typeface="Arial" panose="020B0604020202020204" pitchFamily="34" charset="0"/>
              <a:buChar char="•"/>
            </a:pPr>
            <a:r>
              <a:rPr lang="de-CH" sz="2000" b="1" dirty="0" smtClean="0"/>
              <a:t>Anpassung der Checkliste</a:t>
            </a:r>
            <a:r>
              <a:rPr lang="de-CH" sz="2000" dirty="0" smtClean="0"/>
              <a:t> (</a:t>
            </a:r>
            <a:r>
              <a:rPr lang="de-CH" sz="2000" dirty="0" err="1" smtClean="0"/>
              <a:t>Sign</a:t>
            </a:r>
            <a:r>
              <a:rPr lang="de-CH" sz="2000" dirty="0" smtClean="0"/>
              <a:t> In, Team Time Out, </a:t>
            </a:r>
            <a:r>
              <a:rPr lang="de-CH" sz="2000" dirty="0" err="1" smtClean="0"/>
              <a:t>Sign</a:t>
            </a:r>
            <a:r>
              <a:rPr lang="de-CH" sz="2000" dirty="0" smtClean="0"/>
              <a:t> Out): Die Checkliste wird auf die spitaleigenen</a:t>
            </a:r>
            <a:r>
              <a:rPr lang="de-CH" sz="2000" baseline="0" dirty="0" smtClean="0"/>
              <a:t> Gegebenheiten angepasst. So müssen beispielsweise die Reihenfolge von Items und das Layout angepasst und die Antworten definiert werden. Gleichzeitig werden die Sicherheitschecks in die vorgelagerten Prozesse integriert. </a:t>
            </a:r>
          </a:p>
          <a:p>
            <a:pPr marL="342900" indent="-342900">
              <a:buFont typeface="Arial" panose="020B0604020202020204" pitchFamily="34" charset="0"/>
              <a:buChar char="•"/>
            </a:pPr>
            <a:r>
              <a:rPr lang="de-CH" sz="2000" b="1" dirty="0" smtClean="0"/>
              <a:t>Klare Zuteilung der Rollen und Verantwortlichkeiten: </a:t>
            </a:r>
            <a:r>
              <a:rPr lang="de-CH" sz="2000" b="0" dirty="0" smtClean="0"/>
              <a:t>Es wird klar definiert, wer welche Rolle hat und wer</a:t>
            </a:r>
            <a:r>
              <a:rPr lang="de-CH" sz="2000" b="0" baseline="0" dirty="0" smtClean="0"/>
              <a:t> wofür verantwortlich ist. So wird beispielsweise festgelegt, wer die Checkliste initiiert, wer sie abliest und wer auf welche Frage antwortet. </a:t>
            </a:r>
          </a:p>
          <a:p>
            <a:pPr marL="342900" indent="-342900">
              <a:buFont typeface="Arial" panose="020B0604020202020204" pitchFamily="34" charset="0"/>
              <a:buChar char="•"/>
            </a:pPr>
            <a:r>
              <a:rPr lang="de-CH" sz="2000" b="1" baseline="0" dirty="0" smtClean="0"/>
              <a:t>Trainings: </a:t>
            </a:r>
            <a:r>
              <a:rPr lang="de-CH" sz="2000" b="0" baseline="0" dirty="0" smtClean="0"/>
              <a:t>bevor die Checkliste umgesetzt wird, wird deren Anwendung anhand von Fallbeispielen trainiert. </a:t>
            </a:r>
            <a:endParaRPr lang="de-CH" sz="2000" b="1" baseline="0" dirty="0" smtClean="0"/>
          </a:p>
          <a:p>
            <a:pPr marL="342900" indent="-342900">
              <a:buFont typeface="Arial" panose="020B0604020202020204" pitchFamily="34" charset="0"/>
              <a:buChar char="•"/>
            </a:pPr>
            <a:r>
              <a:rPr lang="de-CH" sz="2000" b="1" dirty="0" smtClean="0"/>
              <a:t>Umsetzung und Anwendung der angepassten CL: </a:t>
            </a:r>
            <a:r>
              <a:rPr lang="de-CH" sz="2000" b="0" dirty="0" smtClean="0"/>
              <a:t>Es</a:t>
            </a:r>
            <a:r>
              <a:rPr lang="de-CH" sz="2000" b="0" baseline="0" dirty="0" smtClean="0"/>
              <a:t> wird ein eindeutiger Startzeitpunkt für die Umsetzung der angepassten Checkliste definiert und die Mitarbeitenden werden darüber vorinformiert. </a:t>
            </a:r>
            <a:endParaRPr lang="de-CH" sz="2000" b="1" baseline="0" dirty="0" smtClean="0"/>
          </a:p>
          <a:p>
            <a:pPr marL="342900" indent="-342900">
              <a:buFont typeface="Arial" panose="020B0604020202020204" pitchFamily="34" charset="0"/>
              <a:buChar char="•"/>
            </a:pPr>
            <a:r>
              <a:rPr lang="de-CH" sz="2000" b="1" dirty="0" smtClean="0"/>
              <a:t>Interne Beobachtungen / </a:t>
            </a:r>
            <a:r>
              <a:rPr lang="de-CH" sz="2000" b="1" dirty="0" err="1" smtClean="0"/>
              <a:t>Debriefings</a:t>
            </a:r>
            <a:r>
              <a:rPr lang="de-CH" sz="2000" b="1" dirty="0" smtClean="0"/>
              <a:t>: </a:t>
            </a:r>
            <a:r>
              <a:rPr lang="de-CH" sz="2000" b="0" dirty="0" smtClean="0"/>
              <a:t>Um die Qualität</a:t>
            </a:r>
            <a:r>
              <a:rPr lang="de-CH" sz="2000" b="0" baseline="0" dirty="0" smtClean="0"/>
              <a:t> der Checklistenanwendung zu verbessern, werden betriebsinterne Beobachtungen und </a:t>
            </a:r>
            <a:r>
              <a:rPr lang="de-CH" sz="2000" b="0" baseline="0" dirty="0" err="1" smtClean="0"/>
              <a:t>Debriefings</a:t>
            </a:r>
            <a:r>
              <a:rPr lang="de-CH" sz="2000" b="0" baseline="0" dirty="0" smtClean="0"/>
              <a:t> durchgeführt. </a:t>
            </a:r>
            <a:endParaRPr lang="de-CH" sz="2000" b="1" baseline="0" dirty="0" smtClean="0"/>
          </a:p>
          <a:p>
            <a:pPr marL="342900" indent="-342900">
              <a:buFont typeface="Arial" panose="020B0604020202020204" pitchFamily="34" charset="0"/>
              <a:buChar char="•"/>
            </a:pPr>
            <a:r>
              <a:rPr lang="de-CH" sz="2000" b="1" dirty="0" smtClean="0"/>
              <a:t>Verbesserungsmassnahmen: </a:t>
            </a:r>
            <a:r>
              <a:rPr lang="de-CH" sz="2000" b="0" dirty="0" smtClean="0"/>
              <a:t>Nach einigen</a:t>
            </a:r>
            <a:r>
              <a:rPr lang="de-CH" sz="2000" b="0" baseline="0" dirty="0" smtClean="0"/>
              <a:t> Wochen der Anwendung der angepassten Checkliste werden Massnahmen definiert, die die Umsetzung der Checkliste verbessern können. Es werden beispielsweise vertiefte Weiterbildungen zu Themen wie «Strukturierte Kommunikation» oder «</a:t>
            </a:r>
            <a:r>
              <a:rPr lang="de-CH" sz="2000" b="0" baseline="0" dirty="0" err="1" smtClean="0"/>
              <a:t>Speaking</a:t>
            </a:r>
            <a:r>
              <a:rPr lang="de-CH" sz="2000" b="0" baseline="0" dirty="0" smtClean="0"/>
              <a:t> </a:t>
            </a:r>
            <a:r>
              <a:rPr lang="de-CH" sz="2000" b="0" baseline="0" dirty="0" err="1" smtClean="0"/>
              <a:t>up</a:t>
            </a:r>
            <a:r>
              <a:rPr lang="de-CH" sz="2000" b="0" baseline="0" dirty="0" smtClean="0"/>
              <a:t>» durchgeführt. Auch eine weitere Anpassung der Checkliste nach den ersten Wochen der Einführung kann möglich sein und ist Teil der Verbesserungsmassnahmen.</a:t>
            </a:r>
            <a:endParaRPr lang="de-CH" sz="2000" b="1" baseline="0" dirty="0" smtClean="0"/>
          </a:p>
          <a:p>
            <a:pPr marL="342900" indent="-342900">
              <a:buFont typeface="Arial" panose="020B0604020202020204" pitchFamily="34" charset="0"/>
              <a:buChar char="•"/>
            </a:pPr>
            <a:r>
              <a:rPr lang="de-CH" sz="2000" b="1" dirty="0" smtClean="0"/>
              <a:t>Massnahmen zur Nachhaltigkeit: </a:t>
            </a:r>
            <a:r>
              <a:rPr lang="de-CH" sz="2000" b="0" dirty="0" smtClean="0"/>
              <a:t>Damit</a:t>
            </a:r>
            <a:r>
              <a:rPr lang="de-CH" sz="2000" b="0" baseline="0" dirty="0" smtClean="0"/>
              <a:t> die Checkliste dauerhaft in die OP-Routine integriert wird und nachhaltig einen Nutzen bringt, müssen Massnahmen ergriffen werden. Die Stiftung Patientensicherheit Schweiz empfiehlt daher beispielsweise, die Compliance (Häufigkeit) intern zu erheben, sodass Probleme rasch aufgedeckt und den Mitarbeitenden aus dem OP eine möglichst zeitnahe Rückmeldung gegeben werden kann. </a:t>
            </a:r>
            <a:endParaRPr lang="de-CH" dirty="0"/>
          </a:p>
        </p:txBody>
      </p:sp>
      <p:sp>
        <p:nvSpPr>
          <p:cNvPr id="4" name="Foliennummernplatzhalter 3"/>
          <p:cNvSpPr>
            <a:spLocks noGrp="1"/>
          </p:cNvSpPr>
          <p:nvPr>
            <p:ph type="sldNum" sz="quarter" idx="10"/>
          </p:nvPr>
        </p:nvSpPr>
        <p:spPr/>
        <p:txBody>
          <a:bodyPr/>
          <a:lstStyle/>
          <a:p>
            <a:fld id="{E6B5BAC9-FAD2-4512-8165-CA0494811BE3}" type="slidenum">
              <a:rPr lang="de-CH" smtClean="0"/>
              <a:t>5</a:t>
            </a:fld>
            <a:endParaRPr lang="de-CH" dirty="0"/>
          </a:p>
        </p:txBody>
      </p:sp>
    </p:spTree>
    <p:extLst>
      <p:ext uri="{BB962C8B-B14F-4D97-AF65-F5344CB8AC3E}">
        <p14:creationId xmlns:p14="http://schemas.microsoft.com/office/powerpoint/2010/main" val="25971613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10"/>
          </p:nvPr>
        </p:nvSpPr>
        <p:spPr/>
        <p:txBody>
          <a:bodyPr/>
          <a:lstStyle/>
          <a:p>
            <a:fld id="{E6B5BAC9-FAD2-4512-8165-CA0494811BE3}" type="slidenum">
              <a:rPr lang="de-CH" smtClean="0"/>
              <a:t>6</a:t>
            </a:fld>
            <a:endParaRPr lang="de-CH" dirty="0"/>
          </a:p>
        </p:txBody>
      </p:sp>
    </p:spTree>
    <p:extLst>
      <p:ext uri="{BB962C8B-B14F-4D97-AF65-F5344CB8AC3E}">
        <p14:creationId xmlns:p14="http://schemas.microsoft.com/office/powerpoint/2010/main" val="33231195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10"/>
          </p:nvPr>
        </p:nvSpPr>
        <p:spPr/>
        <p:txBody>
          <a:bodyPr/>
          <a:lstStyle/>
          <a:p>
            <a:fld id="{E6B5BAC9-FAD2-4512-8165-CA0494811BE3}" type="slidenum">
              <a:rPr lang="de-CH" smtClean="0"/>
              <a:t>7</a:t>
            </a:fld>
            <a:endParaRPr lang="de-CH" dirty="0"/>
          </a:p>
        </p:txBody>
      </p:sp>
    </p:spTree>
    <p:extLst>
      <p:ext uri="{BB962C8B-B14F-4D97-AF65-F5344CB8AC3E}">
        <p14:creationId xmlns:p14="http://schemas.microsoft.com/office/powerpoint/2010/main" val="4631374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Folienbildplatzhalter 1"/>
          <p:cNvSpPr>
            <a:spLocks noGrp="1" noRot="1" noChangeAspect="1" noTextEdit="1"/>
          </p:cNvSpPr>
          <p:nvPr>
            <p:ph type="sldImg"/>
          </p:nvPr>
        </p:nvSpPr>
        <p:spPr>
          <a:ln/>
        </p:spPr>
      </p:sp>
      <p:sp>
        <p:nvSpPr>
          <p:cNvPr id="27651" name="Notizenplatzhalt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de-CH" altLang="de-DE" sz="1000" dirty="0" smtClean="0">
                <a:latin typeface="Arial" panose="020B0604020202020204" pitchFamily="34" charset="0"/>
                <a:cs typeface="Arial" panose="020B0604020202020204" pitchFamily="34" charset="0"/>
              </a:rPr>
              <a:t>Der Begriff</a:t>
            </a:r>
            <a:r>
              <a:rPr lang="de-CH" altLang="de-DE" sz="1000" baseline="0" dirty="0" smtClean="0">
                <a:latin typeface="Arial" panose="020B0604020202020204" pitchFamily="34" charset="0"/>
                <a:cs typeface="Arial" panose="020B0604020202020204" pitchFamily="34" charset="0"/>
              </a:rPr>
              <a:t> «unerwünschtes Ereignis» beschreibt eine Schädigung, die auf das medizinische Management und nicht auf die Erkrankung eines Patienten zurückzuführen ist. Die Schädigung kann leicht oder schwer sein und temporär oder dauerhaft bestehen bleiben. Ein unerwünschtes Ereignis kann, muss aber nicht das Ergebnis eines Fehlers sein. Ein Beispiel für ein unerwünschtes Ereignis ist eine allergische Reaktion auf Penicillin. </a:t>
            </a:r>
            <a:br>
              <a:rPr lang="de-CH" altLang="de-DE" sz="1000" baseline="0" dirty="0" smtClean="0">
                <a:latin typeface="Arial" panose="020B0604020202020204" pitchFamily="34" charset="0"/>
                <a:cs typeface="Arial" panose="020B0604020202020204" pitchFamily="34" charset="0"/>
              </a:rPr>
            </a:br>
            <a:endParaRPr lang="de-CH" altLang="de-DE" sz="1000" baseline="0" dirty="0" smtClean="0">
              <a:latin typeface="Arial" panose="020B0604020202020204" pitchFamily="34" charset="0"/>
              <a:cs typeface="Arial" panose="020B0604020202020204" pitchFamily="34" charset="0"/>
            </a:endParaRPr>
          </a:p>
        </p:txBody>
      </p:sp>
      <p:sp>
        <p:nvSpPr>
          <p:cNvPr id="27652" name="Foliennummernplatzhalter 3"/>
          <p:cNvSpPr txBox="1">
            <a:spLocks noGrp="1"/>
          </p:cNvSpPr>
          <p:nvPr/>
        </p:nvSpPr>
        <p:spPr bwMode="auto">
          <a:xfrm>
            <a:off x="3883854" y="9447844"/>
            <a:ext cx="2972547" cy="497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12" rIns="91425" bIns="45712" anchor="b"/>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gn="r" eaLnBrk="1" hangingPunct="1"/>
            <a:fld id="{A897A6DE-7DB4-408B-9693-7A460B1C6AD2}" type="slidenum">
              <a:rPr lang="de-DE" altLang="de-DE" sz="1200"/>
              <a:pPr algn="r" eaLnBrk="1" hangingPunct="1"/>
              <a:t>8</a:t>
            </a:fld>
            <a:endParaRPr lang="de-DE" altLang="de-DE" sz="1200"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Folienbildplatzhalter 1"/>
          <p:cNvSpPr>
            <a:spLocks noGrp="1" noRot="1" noChangeAspect="1" noTextEdit="1"/>
          </p:cNvSpPr>
          <p:nvPr>
            <p:ph type="sldImg"/>
          </p:nvPr>
        </p:nvSpPr>
        <p:spPr>
          <a:ln/>
        </p:spPr>
      </p:sp>
      <p:sp>
        <p:nvSpPr>
          <p:cNvPr id="28675" name="Notizenplatzhalt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de-CH" altLang="de-DE" sz="1000" dirty="0" smtClean="0">
                <a:latin typeface="Arial" panose="020B0604020202020204" pitchFamily="34" charset="0"/>
                <a:cs typeface="Arial" panose="020B0604020202020204" pitchFamily="34" charset="0"/>
              </a:rPr>
              <a:t>Hierunter</a:t>
            </a:r>
            <a:r>
              <a:rPr lang="de-CH" altLang="de-DE" sz="1000" baseline="0" dirty="0" smtClean="0">
                <a:latin typeface="Arial" panose="020B0604020202020204" pitchFamily="34" charset="0"/>
                <a:cs typeface="Arial" panose="020B0604020202020204" pitchFamily="34" charset="0"/>
              </a:rPr>
              <a:t> versteht man eine Handlung oder ein Unterlassen, bei dem eine Abweichung vom Plan (Ausführungsfehler), ein falscher Plan oder kein Plan vorliegt (Planungsfehler). Ein Fehler kann zu einer Schädigung führen. Der Fehler kann, muss aber nicht zu einem unerwünschten Ereignis führen. Die Frage, was genau ein falscher Plan oder eine falsche Ausführung ist, orientiert sich stark am aktuellen Kenntnisstand in der Medizin. Ein medizinischer Fehler liegt beispielsweise dann vor, wenn trotz bekannter Penicillin-Allergie einem Patienten Penicillin verordnet wird, weil der Warnhinweis in der Patientenakte übersehen wurde. </a:t>
            </a:r>
          </a:p>
          <a:p>
            <a:pPr eaLnBrk="1" hangingPunct="1"/>
            <a:endParaRPr lang="de-CH" altLang="de-DE" sz="1000" baseline="0" dirty="0" smtClean="0">
              <a:latin typeface="Arial" panose="020B0604020202020204" pitchFamily="34" charset="0"/>
              <a:cs typeface="Arial" panose="020B0604020202020204" pitchFamily="34" charset="0"/>
            </a:endParaRPr>
          </a:p>
          <a:p>
            <a:pPr eaLnBrk="1" hangingPunct="1"/>
            <a:endParaRPr lang="de-CH" altLang="de-DE" dirty="0" smtClean="0"/>
          </a:p>
        </p:txBody>
      </p:sp>
      <p:sp>
        <p:nvSpPr>
          <p:cNvPr id="28676" name="Foliennummernplatzhalter 3"/>
          <p:cNvSpPr txBox="1">
            <a:spLocks noGrp="1"/>
          </p:cNvSpPr>
          <p:nvPr/>
        </p:nvSpPr>
        <p:spPr bwMode="auto">
          <a:xfrm>
            <a:off x="3883854" y="9447844"/>
            <a:ext cx="2972547" cy="497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12" rIns="91425" bIns="45712" anchor="b"/>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gn="r" eaLnBrk="1" hangingPunct="1"/>
            <a:fld id="{2F675CE2-6969-4C73-896A-454FBB1D8326}" type="slidenum">
              <a:rPr lang="de-DE" altLang="de-DE" sz="1200"/>
              <a:pPr algn="r" eaLnBrk="1" hangingPunct="1"/>
              <a:t>9</a:t>
            </a:fld>
            <a:endParaRPr lang="de-DE" altLang="de-DE" sz="1200"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folie farbig">
    <p:spTree>
      <p:nvGrpSpPr>
        <p:cNvPr id="1" name=""/>
        <p:cNvGrpSpPr/>
        <p:nvPr/>
      </p:nvGrpSpPr>
      <p:grpSpPr>
        <a:xfrm>
          <a:off x="0" y="0"/>
          <a:ext cx="0" cy="0"/>
          <a:chOff x="0" y="0"/>
          <a:chExt cx="0" cy="0"/>
        </a:xfrm>
      </p:grpSpPr>
      <p:sp>
        <p:nvSpPr>
          <p:cNvPr id="12" name="Inhaltsplatzhalter 11"/>
          <p:cNvSpPr>
            <a:spLocks noGrp="1"/>
          </p:cNvSpPr>
          <p:nvPr>
            <p:ph sz="quarter" idx="13"/>
          </p:nvPr>
        </p:nvSpPr>
        <p:spPr>
          <a:xfrm>
            <a:off x="3783600" y="1915200"/>
            <a:ext cx="5364000" cy="3060000"/>
          </a:xfrm>
          <a:solidFill>
            <a:srgbClr val="009B92"/>
          </a:solidFill>
        </p:spPr>
        <p:txBody>
          <a:bodyPr lIns="360000" tIns="259200" rIns="360000" bIns="259200"/>
          <a:lstStyle>
            <a:lvl1pPr marL="0" indent="0">
              <a:spcBef>
                <a:spcPts val="0"/>
              </a:spcBef>
              <a:spcAft>
                <a:spcPts val="800"/>
              </a:spcAft>
              <a:buNone/>
              <a:defRPr sz="3000">
                <a:solidFill>
                  <a:schemeClr val="bg1"/>
                </a:solidFill>
              </a:defRPr>
            </a:lvl1pPr>
            <a:lvl2pPr marL="0" indent="0">
              <a:spcBef>
                <a:spcPts val="0"/>
              </a:spcBef>
              <a:buNone/>
              <a:defRPr sz="3000">
                <a:solidFill>
                  <a:schemeClr val="bg1"/>
                </a:solidFill>
              </a:defRPr>
            </a:lvl2pPr>
          </a:lstStyle>
          <a:p>
            <a:pPr lvl="0"/>
            <a:r>
              <a:rPr lang="de-DE" smtClean="0"/>
              <a:t>Textmasterformat bearbeiten</a:t>
            </a:r>
          </a:p>
          <a:p>
            <a:pPr lvl="1"/>
            <a:r>
              <a:rPr lang="de-DE" smtClean="0"/>
              <a:t>Zweite Ebene</a:t>
            </a:r>
          </a:p>
        </p:txBody>
      </p:sp>
      <p:sp>
        <p:nvSpPr>
          <p:cNvPr id="13" name="Inhaltsplatzhalter 11"/>
          <p:cNvSpPr>
            <a:spLocks noGrp="1"/>
          </p:cNvSpPr>
          <p:nvPr>
            <p:ph sz="quarter" idx="14"/>
          </p:nvPr>
        </p:nvSpPr>
        <p:spPr>
          <a:xfrm>
            <a:off x="3783600" y="4984486"/>
            <a:ext cx="5364000" cy="1411471"/>
          </a:xfrm>
          <a:noFill/>
        </p:spPr>
        <p:txBody>
          <a:bodyPr lIns="360000" tIns="295200" rIns="360000" bIns="0"/>
          <a:lstStyle>
            <a:lvl1pPr marL="0" indent="0">
              <a:spcBef>
                <a:spcPts val="0"/>
              </a:spcBef>
              <a:spcAft>
                <a:spcPts val="0"/>
              </a:spcAft>
              <a:buNone/>
              <a:defRPr sz="2000"/>
            </a:lvl1pPr>
            <a:lvl2pPr marL="0" indent="0">
              <a:spcBef>
                <a:spcPts val="0"/>
              </a:spcBef>
              <a:buNone/>
              <a:defRPr sz="2000"/>
            </a:lvl2pPr>
          </a:lstStyle>
          <a:p>
            <a:pPr lvl="0"/>
            <a:r>
              <a:rPr lang="de-DE" smtClean="0"/>
              <a:t>Textmasterformat bearbeiten</a:t>
            </a:r>
          </a:p>
          <a:p>
            <a:pPr lvl="1"/>
            <a:r>
              <a:rPr lang="de-DE" smtClean="0"/>
              <a:t>Zweite Ebene</a:t>
            </a:r>
          </a:p>
        </p:txBody>
      </p:sp>
      <p:sp>
        <p:nvSpPr>
          <p:cNvPr id="14" name="Inhaltsplatzhalter 11"/>
          <p:cNvSpPr>
            <a:spLocks noGrp="1"/>
          </p:cNvSpPr>
          <p:nvPr>
            <p:ph sz="quarter" idx="15"/>
          </p:nvPr>
        </p:nvSpPr>
        <p:spPr>
          <a:xfrm>
            <a:off x="0" y="720725"/>
            <a:ext cx="3780000" cy="1188000"/>
          </a:xfrm>
          <a:solidFill>
            <a:srgbClr val="009B92"/>
          </a:solidFill>
        </p:spPr>
        <p:txBody>
          <a:bodyPr lIns="360000" tIns="295200" rIns="360000" bIns="0"/>
          <a:lstStyle>
            <a:lvl1pPr marL="0" indent="0">
              <a:spcBef>
                <a:spcPts val="0"/>
              </a:spcBef>
              <a:spcAft>
                <a:spcPts val="0"/>
              </a:spcAft>
              <a:buNone/>
              <a:defRPr sz="2000">
                <a:solidFill>
                  <a:schemeClr val="bg1"/>
                </a:solidFill>
              </a:defRPr>
            </a:lvl1pPr>
            <a:lvl2pPr marL="0" indent="0">
              <a:spcBef>
                <a:spcPts val="0"/>
              </a:spcBef>
              <a:buNone/>
              <a:defRPr sz="2000">
                <a:solidFill>
                  <a:schemeClr val="bg1"/>
                </a:solidFill>
              </a:defRPr>
            </a:lvl2pPr>
          </a:lstStyle>
          <a:p>
            <a:pPr lvl="0"/>
            <a:r>
              <a:rPr lang="de-DE" smtClean="0"/>
              <a:t>Textmasterformat bearbeiten</a:t>
            </a:r>
          </a:p>
          <a:p>
            <a:pPr lvl="1"/>
            <a:r>
              <a:rPr lang="de-DE" smtClean="0"/>
              <a:t>Zweite Ebene</a:t>
            </a:r>
          </a:p>
        </p:txBody>
      </p:sp>
      <p:sp>
        <p:nvSpPr>
          <p:cNvPr id="15" name="Inhaltsplatzhalter 11"/>
          <p:cNvSpPr>
            <a:spLocks noGrp="1"/>
          </p:cNvSpPr>
          <p:nvPr>
            <p:ph sz="quarter" idx="16"/>
          </p:nvPr>
        </p:nvSpPr>
        <p:spPr>
          <a:xfrm>
            <a:off x="0" y="4986000"/>
            <a:ext cx="3780000" cy="1411471"/>
          </a:xfrm>
        </p:spPr>
        <p:txBody>
          <a:bodyPr lIns="360000" tIns="295200" rIns="360000" bIns="0"/>
          <a:lstStyle>
            <a:lvl1pPr marL="0" indent="0">
              <a:spcBef>
                <a:spcPts val="0"/>
              </a:spcBef>
              <a:spcAft>
                <a:spcPts val="0"/>
              </a:spcAft>
              <a:buNone/>
              <a:defRPr sz="2000"/>
            </a:lvl1pPr>
            <a:lvl2pPr marL="0" indent="0">
              <a:spcBef>
                <a:spcPts val="0"/>
              </a:spcBef>
              <a:buNone/>
              <a:defRPr sz="2000"/>
            </a:lvl2pPr>
          </a:lstStyle>
          <a:p>
            <a:pPr lvl="0"/>
            <a:r>
              <a:rPr lang="de-DE" smtClean="0"/>
              <a:t>Textmasterformat bearbeiten</a:t>
            </a:r>
          </a:p>
          <a:p>
            <a:pPr lvl="1"/>
            <a:r>
              <a:rPr lang="de-DE" smtClean="0"/>
              <a:t>Zweite Ebene</a:t>
            </a:r>
          </a:p>
        </p:txBody>
      </p:sp>
      <p:sp>
        <p:nvSpPr>
          <p:cNvPr id="10" name="Inhaltsplatzhalter 11"/>
          <p:cNvSpPr>
            <a:spLocks noGrp="1"/>
          </p:cNvSpPr>
          <p:nvPr>
            <p:ph sz="quarter" idx="17"/>
          </p:nvPr>
        </p:nvSpPr>
        <p:spPr>
          <a:xfrm>
            <a:off x="0" y="1915200"/>
            <a:ext cx="3780000" cy="3060000"/>
          </a:xfrm>
          <a:solidFill>
            <a:schemeClr val="accent2"/>
          </a:solidFill>
        </p:spPr>
        <p:txBody>
          <a:bodyPr lIns="360000" tIns="298800" rIns="360000" bIns="360000"/>
          <a:lstStyle>
            <a:lvl1pPr marL="0" indent="0">
              <a:spcBef>
                <a:spcPts val="0"/>
              </a:spcBef>
              <a:spcAft>
                <a:spcPts val="0"/>
              </a:spcAft>
              <a:buNone/>
              <a:defRPr sz="2000">
                <a:solidFill>
                  <a:schemeClr val="bg1"/>
                </a:solidFill>
              </a:defRPr>
            </a:lvl1pPr>
            <a:lvl2pPr marL="0" indent="0">
              <a:spcBef>
                <a:spcPts val="0"/>
              </a:spcBef>
              <a:buNone/>
              <a:defRPr sz="2000">
                <a:solidFill>
                  <a:schemeClr val="bg1"/>
                </a:solidFill>
              </a:defRPr>
            </a:lvl2pPr>
          </a:lstStyle>
          <a:p>
            <a:pPr lvl="0"/>
            <a:r>
              <a:rPr lang="de-DE" smtClean="0"/>
              <a:t>Textmasterformat bearbeiten</a:t>
            </a:r>
          </a:p>
          <a:p>
            <a:pPr lvl="1"/>
            <a:r>
              <a:rPr lang="de-DE" smtClean="0"/>
              <a:t>Zweite Ebene</a:t>
            </a:r>
          </a:p>
        </p:txBody>
      </p:sp>
      <p:sp>
        <p:nvSpPr>
          <p:cNvPr id="11" name="Inhaltsplatzhalter 11"/>
          <p:cNvSpPr>
            <a:spLocks noGrp="1"/>
          </p:cNvSpPr>
          <p:nvPr>
            <p:ph sz="quarter" idx="18"/>
          </p:nvPr>
        </p:nvSpPr>
        <p:spPr>
          <a:xfrm>
            <a:off x="3783600" y="720725"/>
            <a:ext cx="5364120" cy="1188000"/>
          </a:xfrm>
          <a:solidFill>
            <a:srgbClr val="9BBFBC"/>
          </a:solidFill>
        </p:spPr>
        <p:txBody>
          <a:bodyPr lIns="360000" tIns="295200" rIns="360000" bIns="0"/>
          <a:lstStyle>
            <a:lvl1pPr marL="0" indent="0">
              <a:spcBef>
                <a:spcPts val="0"/>
              </a:spcBef>
              <a:spcAft>
                <a:spcPts val="0"/>
              </a:spcAft>
              <a:buNone/>
              <a:defRPr sz="2000">
                <a:solidFill>
                  <a:schemeClr val="bg1"/>
                </a:solidFill>
              </a:defRPr>
            </a:lvl1pPr>
            <a:lvl2pPr marL="0" indent="0">
              <a:spcBef>
                <a:spcPts val="0"/>
              </a:spcBef>
              <a:buNone/>
              <a:defRPr sz="2000">
                <a:solidFill>
                  <a:schemeClr val="bg1"/>
                </a:solidFill>
              </a:defRPr>
            </a:lvl2pPr>
          </a:lstStyle>
          <a:p>
            <a:pPr lvl="0"/>
            <a:r>
              <a:rPr lang="de-DE" smtClean="0"/>
              <a:t>Textmasterformat bearbeiten</a:t>
            </a:r>
          </a:p>
          <a:p>
            <a:pPr lvl="1"/>
            <a:r>
              <a:rPr lang="de-DE" smtClean="0"/>
              <a:t>Zweite Ebene</a:t>
            </a:r>
          </a:p>
        </p:txBody>
      </p:sp>
      <p:cxnSp>
        <p:nvCxnSpPr>
          <p:cNvPr id="21" name="Gerade Verbindung 20"/>
          <p:cNvCxnSpPr/>
          <p:nvPr userDrawn="1"/>
        </p:nvCxnSpPr>
        <p:spPr>
          <a:xfrm>
            <a:off x="-508" y="4977743"/>
            <a:ext cx="9144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Gerade Verbindung 16"/>
          <p:cNvCxnSpPr/>
          <p:nvPr userDrawn="1"/>
        </p:nvCxnSpPr>
        <p:spPr>
          <a:xfrm>
            <a:off x="3779912" y="728700"/>
            <a:ext cx="0" cy="4248472"/>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 name="Gerade Verbindung 19"/>
          <p:cNvCxnSpPr/>
          <p:nvPr userDrawn="1"/>
        </p:nvCxnSpPr>
        <p:spPr>
          <a:xfrm>
            <a:off x="0" y="1909517"/>
            <a:ext cx="9144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Datumsplatzhalter 3"/>
          <p:cNvSpPr>
            <a:spLocks noGrp="1"/>
          </p:cNvSpPr>
          <p:nvPr>
            <p:ph type="dt" sz="half" idx="2"/>
          </p:nvPr>
        </p:nvSpPr>
        <p:spPr>
          <a:xfrm>
            <a:off x="352684" y="6582543"/>
            <a:ext cx="3204000" cy="162000"/>
          </a:xfrm>
          <a:prstGeom prst="rect">
            <a:avLst/>
          </a:prstGeom>
        </p:spPr>
        <p:txBody>
          <a:bodyPr vert="horz" wrap="square" lIns="0" tIns="0" rIns="0" bIns="0" rtlCol="0" anchor="ctr">
            <a:spAutoFit/>
          </a:bodyPr>
          <a:lstStyle>
            <a:lvl1pPr algn="l">
              <a:defRPr sz="1000">
                <a:solidFill>
                  <a:schemeClr val="tx1"/>
                </a:solidFill>
              </a:defRPr>
            </a:lvl1pPr>
          </a:lstStyle>
          <a:p>
            <a:endParaRPr lang="de-CH"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cSld name="Leer">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352684" y="6551476"/>
            <a:ext cx="3499236" cy="153888"/>
          </a:xfrm>
          <a:prstGeom prst="rect">
            <a:avLst/>
          </a:prstGeom>
        </p:spPr>
        <p:txBody>
          <a:bodyPr/>
          <a:lstStyle>
            <a:lvl1pPr>
              <a:defRPr/>
            </a:lvl1pPr>
          </a:lstStyle>
          <a:p>
            <a:pPr>
              <a:defRPr/>
            </a:pPr>
            <a:endParaRPr lang="de-DE" dirty="0"/>
          </a:p>
        </p:txBody>
      </p:sp>
      <p:sp>
        <p:nvSpPr>
          <p:cNvPr id="3" name="Rectangle 5"/>
          <p:cNvSpPr>
            <a:spLocks noGrp="1" noChangeArrowheads="1"/>
          </p:cNvSpPr>
          <p:nvPr>
            <p:ph type="ftr" sz="quarter" idx="11"/>
          </p:nvPr>
        </p:nvSpPr>
        <p:spPr/>
        <p:txBody>
          <a:bodyPr/>
          <a:lstStyle>
            <a:lvl1pPr>
              <a:defRPr/>
            </a:lvl1pPr>
          </a:lstStyle>
          <a:p>
            <a:pPr>
              <a:defRPr/>
            </a:pPr>
            <a:endParaRPr lang="de-DE" dirty="0"/>
          </a:p>
        </p:txBody>
      </p:sp>
      <p:sp>
        <p:nvSpPr>
          <p:cNvPr id="4" name="Rectangle 6"/>
          <p:cNvSpPr>
            <a:spLocks noGrp="1" noChangeArrowheads="1"/>
          </p:cNvSpPr>
          <p:nvPr>
            <p:ph type="sldNum" sz="quarter" idx="12"/>
          </p:nvPr>
        </p:nvSpPr>
        <p:spPr>
          <a:xfrm>
            <a:off x="6901390" y="6525854"/>
            <a:ext cx="2133281" cy="153888"/>
          </a:xfrm>
        </p:spPr>
        <p:txBody>
          <a:bodyPr/>
          <a:lstStyle>
            <a:lvl1pPr>
              <a:defRPr/>
            </a:lvl1pPr>
          </a:lstStyle>
          <a:p>
            <a:pPr>
              <a:defRPr/>
            </a:pPr>
            <a:fld id="{71136487-543D-4405-AAB5-8727D8E899E1}" type="slidenum">
              <a:rPr lang="de-DE"/>
              <a:pPr>
                <a:defRPr/>
              </a:pPr>
              <a:t>‹Nr.›</a:t>
            </a:fld>
            <a:endParaRPr lang="de-DE" dirty="0"/>
          </a:p>
        </p:txBody>
      </p:sp>
    </p:spTree>
    <p:extLst>
      <p:ext uri="{BB962C8B-B14F-4D97-AF65-F5344CB8AC3E}">
        <p14:creationId xmlns:p14="http://schemas.microsoft.com/office/powerpoint/2010/main" val="183950557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cSld name="Zwei Inhalte">
    <p:spTree>
      <p:nvGrpSpPr>
        <p:cNvPr id="1" name=""/>
        <p:cNvGrpSpPr/>
        <p:nvPr/>
      </p:nvGrpSpPr>
      <p:grpSpPr>
        <a:xfrm>
          <a:off x="0" y="0"/>
          <a:ext cx="0" cy="0"/>
          <a:chOff x="0" y="0"/>
          <a:chExt cx="0" cy="0"/>
        </a:xfrm>
      </p:grpSpPr>
      <p:sp>
        <p:nvSpPr>
          <p:cNvPr id="2" name="Titel 1"/>
          <p:cNvSpPr>
            <a:spLocks noGrp="1"/>
          </p:cNvSpPr>
          <p:nvPr>
            <p:ph type="title"/>
          </p:nvPr>
        </p:nvSpPr>
        <p:spPr>
          <a:solidFill>
            <a:srgbClr val="000066"/>
          </a:solidFill>
        </p:spPr>
        <p:txBody>
          <a:bodyPr>
            <a:noAutofit/>
          </a:bodyPr>
          <a:lstStyle>
            <a:lvl1pPr>
              <a:defRPr sz="3600" b="1">
                <a:solidFill>
                  <a:schemeClr val="bg1"/>
                </a:solidFill>
              </a:defRPr>
            </a:lvl1pPr>
          </a:lstStyle>
          <a:p>
            <a:r>
              <a:rPr lang="de-DE" smtClean="0"/>
              <a:t>Titelmasterformat durch Klicken bearbeiten</a:t>
            </a:r>
            <a:endParaRPr lang="de-CH" dirty="0"/>
          </a:p>
        </p:txBody>
      </p:sp>
      <p:sp>
        <p:nvSpPr>
          <p:cNvPr id="3" name="Inhaltsplatzhalter 2"/>
          <p:cNvSpPr>
            <a:spLocks noGrp="1"/>
          </p:cNvSpPr>
          <p:nvPr>
            <p:ph sz="half" idx="1"/>
          </p:nvPr>
        </p:nvSpPr>
        <p:spPr>
          <a:xfrm>
            <a:off x="457200" y="1600200"/>
            <a:ext cx="4038600" cy="4525963"/>
          </a:xfrm>
        </p:spPr>
        <p:txBody>
          <a:bodyPr/>
          <a:lstStyle>
            <a:lvl1pPr>
              <a:buClr>
                <a:srgbClr val="0000CC"/>
              </a:buClr>
              <a:defRPr sz="2000"/>
            </a:lvl1pPr>
            <a:lvl2pPr>
              <a:buClr>
                <a:srgbClr val="FF0000"/>
              </a:buClr>
              <a:defRPr sz="1800"/>
            </a:lvl2pPr>
            <a:lvl3pPr>
              <a:buClr>
                <a:srgbClr val="FF0000"/>
              </a:buClr>
              <a:defRPr sz="1800"/>
            </a:lvl3pPr>
            <a:lvl4pPr>
              <a:buClr>
                <a:srgbClr val="FF0000"/>
              </a:buClr>
              <a:defRPr sz="1800"/>
            </a:lvl4pPr>
            <a:lvl5pPr>
              <a:buClr>
                <a:srgbClr val="FF0000"/>
              </a:buClr>
              <a:defRPr sz="1800"/>
            </a:lvl5pPr>
            <a:lvl6pPr>
              <a:defRPr sz="1800"/>
            </a:lvl6pPr>
            <a:lvl7pPr>
              <a:defRPr sz="1800"/>
            </a:lvl7pPr>
            <a:lvl8pPr>
              <a:defRPr sz="1800"/>
            </a:lvl8pPr>
            <a:lvl9pPr>
              <a:defRPr sz="18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CH" dirty="0"/>
          </a:p>
        </p:txBody>
      </p:sp>
      <p:sp>
        <p:nvSpPr>
          <p:cNvPr id="4" name="Inhaltsplatzhalter 3"/>
          <p:cNvSpPr>
            <a:spLocks noGrp="1"/>
          </p:cNvSpPr>
          <p:nvPr>
            <p:ph sz="half" idx="2"/>
          </p:nvPr>
        </p:nvSpPr>
        <p:spPr>
          <a:xfrm>
            <a:off x="4648200" y="1600200"/>
            <a:ext cx="4038600" cy="4525963"/>
          </a:xfrm>
        </p:spPr>
        <p:txBody>
          <a:bodyPr/>
          <a:lstStyle>
            <a:lvl1pPr>
              <a:buClr>
                <a:srgbClr val="0000CC"/>
              </a:buClr>
              <a:defRPr sz="2000"/>
            </a:lvl1pPr>
            <a:lvl2pPr>
              <a:buClr>
                <a:srgbClr val="FF0000"/>
              </a:buClr>
              <a:defRPr sz="1800"/>
            </a:lvl2pPr>
            <a:lvl3pPr>
              <a:buClr>
                <a:srgbClr val="FF0000"/>
              </a:buClr>
              <a:defRPr sz="1800"/>
            </a:lvl3pPr>
            <a:lvl4pPr>
              <a:buClr>
                <a:srgbClr val="FF0000"/>
              </a:buClr>
              <a:defRPr sz="1800"/>
            </a:lvl4pPr>
            <a:lvl5pPr>
              <a:buClr>
                <a:srgbClr val="FF0000"/>
              </a:buClr>
              <a:defRPr sz="1800"/>
            </a:lvl5pPr>
            <a:lvl6pPr>
              <a:defRPr sz="1800"/>
            </a:lvl6pPr>
            <a:lvl7pPr>
              <a:defRPr sz="1800"/>
            </a:lvl7pPr>
            <a:lvl8pPr>
              <a:defRPr sz="1800"/>
            </a:lvl8pPr>
            <a:lvl9pPr>
              <a:defRPr sz="18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CH" dirty="0"/>
          </a:p>
        </p:txBody>
      </p:sp>
      <p:sp>
        <p:nvSpPr>
          <p:cNvPr id="5" name="Datumsplatzhalter 4"/>
          <p:cNvSpPr>
            <a:spLocks noGrp="1"/>
          </p:cNvSpPr>
          <p:nvPr>
            <p:ph type="dt" sz="half" idx="10"/>
          </p:nvPr>
        </p:nvSpPr>
        <p:spPr>
          <a:xfrm>
            <a:off x="352684" y="6551476"/>
            <a:ext cx="3499236" cy="153888"/>
          </a:xfrm>
          <a:prstGeom prst="rect">
            <a:avLst/>
          </a:prstGeom>
        </p:spPr>
        <p:txBody>
          <a:bodyPr/>
          <a:lstStyle/>
          <a:p>
            <a:endParaRPr lang="de-DE" dirty="0"/>
          </a:p>
        </p:txBody>
      </p:sp>
      <p:sp>
        <p:nvSpPr>
          <p:cNvPr id="6" name="Fußzeilenplatzhalter 5"/>
          <p:cNvSpPr>
            <a:spLocks noGrp="1"/>
          </p:cNvSpPr>
          <p:nvPr>
            <p:ph type="ftr" sz="quarter" idx="11"/>
          </p:nvPr>
        </p:nvSpPr>
        <p:spPr/>
        <p:txBody>
          <a:bodyPr/>
          <a:lstStyle/>
          <a:p>
            <a:endParaRPr lang="de-DE" dirty="0"/>
          </a:p>
        </p:txBody>
      </p:sp>
      <p:sp>
        <p:nvSpPr>
          <p:cNvPr id="7" name="Foliennummernplatzhalter 6"/>
          <p:cNvSpPr>
            <a:spLocks noGrp="1"/>
          </p:cNvSpPr>
          <p:nvPr>
            <p:ph type="sldNum" sz="quarter" idx="12"/>
          </p:nvPr>
        </p:nvSpPr>
        <p:spPr/>
        <p:txBody>
          <a:bodyPr/>
          <a:lstStyle/>
          <a:p>
            <a:r>
              <a:rPr lang="de-DE" dirty="0" smtClean="0"/>
              <a:t>Seite </a:t>
            </a:r>
            <a:fld id="{7128B5AF-FE8C-48C3-AFE4-D5225BAFC915}" type="slidenum">
              <a:rPr lang="de-DE" smtClean="0"/>
              <a:pPr/>
              <a:t>‹Nr.›</a:t>
            </a:fld>
            <a:endParaRPr lang="de-DE" dirty="0"/>
          </a:p>
        </p:txBody>
      </p:sp>
    </p:spTree>
    <p:extLst>
      <p:ext uri="{BB962C8B-B14F-4D97-AF65-F5344CB8AC3E}">
        <p14:creationId xmlns:p14="http://schemas.microsoft.com/office/powerpoint/2010/main" val="135353280"/>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de-DE" smtClean="0"/>
              <a:t>Titelmasterformat durch Klicken bearbeiten</a:t>
            </a:r>
            <a:endParaRPr lang="de-CH"/>
          </a:p>
        </p:txBody>
      </p:sp>
      <p:sp>
        <p:nvSpPr>
          <p:cNvPr id="3" name="Untertitel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smtClean="0"/>
              <a:t>Formatvorlage des Untertitelmasters durch Klicken bearbeiten</a:t>
            </a:r>
            <a:endParaRPr lang="de-CH"/>
          </a:p>
        </p:txBody>
      </p:sp>
      <p:sp>
        <p:nvSpPr>
          <p:cNvPr id="4" name="Datumsplatzhalter 3"/>
          <p:cNvSpPr>
            <a:spLocks noGrp="1"/>
          </p:cNvSpPr>
          <p:nvPr>
            <p:ph type="dt" sz="half" idx="10"/>
          </p:nvPr>
        </p:nvSpPr>
        <p:spPr/>
        <p:txBody>
          <a:bodyPr/>
          <a:lstStyle/>
          <a:p>
            <a:endParaRPr lang="de-CH" dirty="0"/>
          </a:p>
        </p:txBody>
      </p:sp>
      <p:sp>
        <p:nvSpPr>
          <p:cNvPr id="5" name="Fußzeilenplatzhalter 4"/>
          <p:cNvSpPr>
            <a:spLocks noGrp="1"/>
          </p:cNvSpPr>
          <p:nvPr>
            <p:ph type="ftr" sz="quarter" idx="11"/>
          </p:nvPr>
        </p:nvSpPr>
        <p:spPr/>
        <p:txBody>
          <a:bodyPr/>
          <a:lstStyle/>
          <a:p>
            <a:endParaRPr lang="de-CH" dirty="0"/>
          </a:p>
        </p:txBody>
      </p:sp>
      <p:sp>
        <p:nvSpPr>
          <p:cNvPr id="6" name="Foliennummernplatzhalter 5"/>
          <p:cNvSpPr>
            <a:spLocks noGrp="1"/>
          </p:cNvSpPr>
          <p:nvPr>
            <p:ph type="sldNum" sz="quarter" idx="12"/>
          </p:nvPr>
        </p:nvSpPr>
        <p:spPr/>
        <p:txBody>
          <a:bodyPr/>
          <a:lstStyle/>
          <a:p>
            <a:fld id="{68AA5BF4-962A-49D8-B0F5-606EA47DA063}" type="slidenum">
              <a:rPr lang="de-CH" smtClean="0"/>
              <a:t>‹Nr.›</a:t>
            </a:fld>
            <a:endParaRPr lang="de-CH" dirty="0"/>
          </a:p>
        </p:txBody>
      </p:sp>
    </p:spTree>
    <p:extLst>
      <p:ext uri="{BB962C8B-B14F-4D97-AF65-F5344CB8AC3E}">
        <p14:creationId xmlns:p14="http://schemas.microsoft.com/office/powerpoint/2010/main" val="3944534082"/>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CH"/>
          </a:p>
        </p:txBody>
      </p:sp>
      <p:sp>
        <p:nvSpPr>
          <p:cNvPr id="3" name="Inhaltsplatzhalter 2"/>
          <p:cNvSpPr>
            <a:spLocks noGrp="1"/>
          </p:cNvSpPr>
          <p:nvPr>
            <p:ph idx="1"/>
          </p:nvPr>
        </p:nvSpPr>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CH"/>
          </a:p>
        </p:txBody>
      </p:sp>
      <p:sp>
        <p:nvSpPr>
          <p:cNvPr id="4" name="Datumsplatzhalter 3"/>
          <p:cNvSpPr>
            <a:spLocks noGrp="1"/>
          </p:cNvSpPr>
          <p:nvPr>
            <p:ph type="dt" sz="half" idx="10"/>
          </p:nvPr>
        </p:nvSpPr>
        <p:spPr/>
        <p:txBody>
          <a:bodyPr/>
          <a:lstStyle/>
          <a:p>
            <a:endParaRPr lang="de-CH" dirty="0"/>
          </a:p>
        </p:txBody>
      </p:sp>
      <p:sp>
        <p:nvSpPr>
          <p:cNvPr id="5" name="Fußzeilenplatzhalter 4"/>
          <p:cNvSpPr>
            <a:spLocks noGrp="1"/>
          </p:cNvSpPr>
          <p:nvPr>
            <p:ph type="ftr" sz="quarter" idx="11"/>
          </p:nvPr>
        </p:nvSpPr>
        <p:spPr/>
        <p:txBody>
          <a:bodyPr/>
          <a:lstStyle/>
          <a:p>
            <a:endParaRPr lang="de-CH" dirty="0"/>
          </a:p>
        </p:txBody>
      </p:sp>
      <p:sp>
        <p:nvSpPr>
          <p:cNvPr id="6" name="Foliennummernplatzhalter 5"/>
          <p:cNvSpPr>
            <a:spLocks noGrp="1"/>
          </p:cNvSpPr>
          <p:nvPr>
            <p:ph type="sldNum" sz="quarter" idx="12"/>
          </p:nvPr>
        </p:nvSpPr>
        <p:spPr/>
        <p:txBody>
          <a:bodyPr/>
          <a:lstStyle/>
          <a:p>
            <a:fld id="{68AA5BF4-962A-49D8-B0F5-606EA47DA063}" type="slidenum">
              <a:rPr lang="de-CH" smtClean="0"/>
              <a:t>‹Nr.›</a:t>
            </a:fld>
            <a:endParaRPr lang="de-CH" dirty="0"/>
          </a:p>
        </p:txBody>
      </p:sp>
    </p:spTree>
    <p:extLst>
      <p:ext uri="{BB962C8B-B14F-4D97-AF65-F5344CB8AC3E}">
        <p14:creationId xmlns:p14="http://schemas.microsoft.com/office/powerpoint/2010/main" val="109581573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de-DE" smtClean="0"/>
              <a:t>Titelmasterformat durch Klicken bearbeiten</a:t>
            </a:r>
            <a:endParaRPr lang="de-CH"/>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e-DE" smtClean="0"/>
              <a:t>Textmasterformat bearbeiten</a:t>
            </a:r>
          </a:p>
        </p:txBody>
      </p:sp>
      <p:sp>
        <p:nvSpPr>
          <p:cNvPr id="4" name="Datumsplatzhalter 3"/>
          <p:cNvSpPr>
            <a:spLocks noGrp="1"/>
          </p:cNvSpPr>
          <p:nvPr>
            <p:ph type="dt" sz="half" idx="10"/>
          </p:nvPr>
        </p:nvSpPr>
        <p:spPr/>
        <p:txBody>
          <a:bodyPr/>
          <a:lstStyle/>
          <a:p>
            <a:endParaRPr lang="de-CH" dirty="0"/>
          </a:p>
        </p:txBody>
      </p:sp>
      <p:sp>
        <p:nvSpPr>
          <p:cNvPr id="5" name="Fußzeilenplatzhalter 4"/>
          <p:cNvSpPr>
            <a:spLocks noGrp="1"/>
          </p:cNvSpPr>
          <p:nvPr>
            <p:ph type="ftr" sz="quarter" idx="11"/>
          </p:nvPr>
        </p:nvSpPr>
        <p:spPr/>
        <p:txBody>
          <a:bodyPr/>
          <a:lstStyle/>
          <a:p>
            <a:endParaRPr lang="de-CH" dirty="0"/>
          </a:p>
        </p:txBody>
      </p:sp>
      <p:sp>
        <p:nvSpPr>
          <p:cNvPr id="6" name="Foliennummernplatzhalter 5"/>
          <p:cNvSpPr>
            <a:spLocks noGrp="1"/>
          </p:cNvSpPr>
          <p:nvPr>
            <p:ph type="sldNum" sz="quarter" idx="12"/>
          </p:nvPr>
        </p:nvSpPr>
        <p:spPr/>
        <p:txBody>
          <a:bodyPr/>
          <a:lstStyle/>
          <a:p>
            <a:fld id="{68AA5BF4-962A-49D8-B0F5-606EA47DA063}" type="slidenum">
              <a:rPr lang="de-CH" smtClean="0"/>
              <a:t>‹Nr.›</a:t>
            </a:fld>
            <a:endParaRPr lang="de-CH" dirty="0"/>
          </a:p>
        </p:txBody>
      </p:sp>
    </p:spTree>
    <p:extLst>
      <p:ext uri="{BB962C8B-B14F-4D97-AF65-F5344CB8AC3E}">
        <p14:creationId xmlns:p14="http://schemas.microsoft.com/office/powerpoint/2010/main" val="283482368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CH"/>
          </a:p>
        </p:txBody>
      </p:sp>
      <p:sp>
        <p:nvSpPr>
          <p:cNvPr id="3" name="Inhaltsplatzhalt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CH"/>
          </a:p>
        </p:txBody>
      </p:sp>
      <p:sp>
        <p:nvSpPr>
          <p:cNvPr id="4" name="Inhaltsplatzhalt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CH"/>
          </a:p>
        </p:txBody>
      </p:sp>
      <p:sp>
        <p:nvSpPr>
          <p:cNvPr id="5" name="Datumsplatzhalter 4"/>
          <p:cNvSpPr>
            <a:spLocks noGrp="1"/>
          </p:cNvSpPr>
          <p:nvPr>
            <p:ph type="dt" sz="half" idx="10"/>
          </p:nvPr>
        </p:nvSpPr>
        <p:spPr/>
        <p:txBody>
          <a:bodyPr/>
          <a:lstStyle/>
          <a:p>
            <a:endParaRPr lang="de-CH" dirty="0"/>
          </a:p>
        </p:txBody>
      </p:sp>
      <p:sp>
        <p:nvSpPr>
          <p:cNvPr id="6" name="Fußzeilenplatzhalter 5"/>
          <p:cNvSpPr>
            <a:spLocks noGrp="1"/>
          </p:cNvSpPr>
          <p:nvPr>
            <p:ph type="ftr" sz="quarter" idx="11"/>
          </p:nvPr>
        </p:nvSpPr>
        <p:spPr/>
        <p:txBody>
          <a:bodyPr/>
          <a:lstStyle/>
          <a:p>
            <a:endParaRPr lang="de-CH" dirty="0"/>
          </a:p>
        </p:txBody>
      </p:sp>
      <p:sp>
        <p:nvSpPr>
          <p:cNvPr id="7" name="Foliennummernplatzhalter 6"/>
          <p:cNvSpPr>
            <a:spLocks noGrp="1"/>
          </p:cNvSpPr>
          <p:nvPr>
            <p:ph type="sldNum" sz="quarter" idx="12"/>
          </p:nvPr>
        </p:nvSpPr>
        <p:spPr/>
        <p:txBody>
          <a:bodyPr/>
          <a:lstStyle/>
          <a:p>
            <a:fld id="{68AA5BF4-962A-49D8-B0F5-606EA47DA063}" type="slidenum">
              <a:rPr lang="de-CH" smtClean="0"/>
              <a:t>‹Nr.›</a:t>
            </a:fld>
            <a:endParaRPr lang="de-CH" dirty="0"/>
          </a:p>
        </p:txBody>
      </p:sp>
    </p:spTree>
    <p:extLst>
      <p:ext uri="{BB962C8B-B14F-4D97-AF65-F5344CB8AC3E}">
        <p14:creationId xmlns:p14="http://schemas.microsoft.com/office/powerpoint/2010/main" val="80700438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de-DE" smtClean="0"/>
              <a:t>Titelmasterformat durch Klicken bearbeiten</a:t>
            </a:r>
            <a:endParaRPr lang="de-CH"/>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CH"/>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CH"/>
          </a:p>
        </p:txBody>
      </p:sp>
      <p:sp>
        <p:nvSpPr>
          <p:cNvPr id="7" name="Datumsplatzhalter 6"/>
          <p:cNvSpPr>
            <a:spLocks noGrp="1"/>
          </p:cNvSpPr>
          <p:nvPr>
            <p:ph type="dt" sz="half" idx="10"/>
          </p:nvPr>
        </p:nvSpPr>
        <p:spPr/>
        <p:txBody>
          <a:bodyPr/>
          <a:lstStyle/>
          <a:p>
            <a:endParaRPr lang="de-CH" dirty="0"/>
          </a:p>
        </p:txBody>
      </p:sp>
      <p:sp>
        <p:nvSpPr>
          <p:cNvPr id="8" name="Fußzeilenplatzhalter 7"/>
          <p:cNvSpPr>
            <a:spLocks noGrp="1"/>
          </p:cNvSpPr>
          <p:nvPr>
            <p:ph type="ftr" sz="quarter" idx="11"/>
          </p:nvPr>
        </p:nvSpPr>
        <p:spPr/>
        <p:txBody>
          <a:bodyPr/>
          <a:lstStyle/>
          <a:p>
            <a:endParaRPr lang="de-CH" dirty="0"/>
          </a:p>
        </p:txBody>
      </p:sp>
      <p:sp>
        <p:nvSpPr>
          <p:cNvPr id="9" name="Foliennummernplatzhalter 8"/>
          <p:cNvSpPr>
            <a:spLocks noGrp="1"/>
          </p:cNvSpPr>
          <p:nvPr>
            <p:ph type="sldNum" sz="quarter" idx="12"/>
          </p:nvPr>
        </p:nvSpPr>
        <p:spPr/>
        <p:txBody>
          <a:bodyPr/>
          <a:lstStyle/>
          <a:p>
            <a:fld id="{68AA5BF4-962A-49D8-B0F5-606EA47DA063}" type="slidenum">
              <a:rPr lang="de-CH" smtClean="0"/>
              <a:t>‹Nr.›</a:t>
            </a:fld>
            <a:endParaRPr lang="de-CH" dirty="0"/>
          </a:p>
        </p:txBody>
      </p:sp>
    </p:spTree>
    <p:extLst>
      <p:ext uri="{BB962C8B-B14F-4D97-AF65-F5344CB8AC3E}">
        <p14:creationId xmlns:p14="http://schemas.microsoft.com/office/powerpoint/2010/main" val="238631008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CH"/>
          </a:p>
        </p:txBody>
      </p:sp>
      <p:sp>
        <p:nvSpPr>
          <p:cNvPr id="3" name="Datumsplatzhalter 2"/>
          <p:cNvSpPr>
            <a:spLocks noGrp="1"/>
          </p:cNvSpPr>
          <p:nvPr>
            <p:ph type="dt" sz="half" idx="10"/>
          </p:nvPr>
        </p:nvSpPr>
        <p:spPr/>
        <p:txBody>
          <a:bodyPr/>
          <a:lstStyle/>
          <a:p>
            <a:endParaRPr lang="de-CH" dirty="0"/>
          </a:p>
        </p:txBody>
      </p:sp>
      <p:sp>
        <p:nvSpPr>
          <p:cNvPr id="4" name="Fußzeilenplatzhalter 3"/>
          <p:cNvSpPr>
            <a:spLocks noGrp="1"/>
          </p:cNvSpPr>
          <p:nvPr>
            <p:ph type="ftr" sz="quarter" idx="11"/>
          </p:nvPr>
        </p:nvSpPr>
        <p:spPr/>
        <p:txBody>
          <a:bodyPr/>
          <a:lstStyle/>
          <a:p>
            <a:endParaRPr lang="de-CH" dirty="0"/>
          </a:p>
        </p:txBody>
      </p:sp>
      <p:sp>
        <p:nvSpPr>
          <p:cNvPr id="5" name="Foliennummernplatzhalter 4"/>
          <p:cNvSpPr>
            <a:spLocks noGrp="1"/>
          </p:cNvSpPr>
          <p:nvPr>
            <p:ph type="sldNum" sz="quarter" idx="12"/>
          </p:nvPr>
        </p:nvSpPr>
        <p:spPr/>
        <p:txBody>
          <a:bodyPr/>
          <a:lstStyle/>
          <a:p>
            <a:fld id="{68AA5BF4-962A-49D8-B0F5-606EA47DA063}" type="slidenum">
              <a:rPr lang="de-CH" smtClean="0"/>
              <a:t>‹Nr.›</a:t>
            </a:fld>
            <a:endParaRPr lang="de-CH" dirty="0"/>
          </a:p>
        </p:txBody>
      </p:sp>
    </p:spTree>
    <p:extLst>
      <p:ext uri="{BB962C8B-B14F-4D97-AF65-F5344CB8AC3E}">
        <p14:creationId xmlns:p14="http://schemas.microsoft.com/office/powerpoint/2010/main" val="20232503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endParaRPr lang="de-CH" dirty="0"/>
          </a:p>
        </p:txBody>
      </p:sp>
      <p:sp>
        <p:nvSpPr>
          <p:cNvPr id="3" name="Fußzeilenplatzhalter 2"/>
          <p:cNvSpPr>
            <a:spLocks noGrp="1"/>
          </p:cNvSpPr>
          <p:nvPr>
            <p:ph type="ftr" sz="quarter" idx="11"/>
          </p:nvPr>
        </p:nvSpPr>
        <p:spPr/>
        <p:txBody>
          <a:bodyPr/>
          <a:lstStyle/>
          <a:p>
            <a:endParaRPr lang="de-CH" dirty="0"/>
          </a:p>
        </p:txBody>
      </p:sp>
      <p:sp>
        <p:nvSpPr>
          <p:cNvPr id="4" name="Foliennummernplatzhalter 3"/>
          <p:cNvSpPr>
            <a:spLocks noGrp="1"/>
          </p:cNvSpPr>
          <p:nvPr>
            <p:ph type="sldNum" sz="quarter" idx="12"/>
          </p:nvPr>
        </p:nvSpPr>
        <p:spPr/>
        <p:txBody>
          <a:bodyPr/>
          <a:lstStyle/>
          <a:p>
            <a:fld id="{68AA5BF4-962A-49D8-B0F5-606EA47DA063}" type="slidenum">
              <a:rPr lang="de-CH" smtClean="0"/>
              <a:t>‹Nr.›</a:t>
            </a:fld>
            <a:endParaRPr lang="de-CH" dirty="0"/>
          </a:p>
        </p:txBody>
      </p:sp>
    </p:spTree>
    <p:extLst>
      <p:ext uri="{BB962C8B-B14F-4D97-AF65-F5344CB8AC3E}">
        <p14:creationId xmlns:p14="http://schemas.microsoft.com/office/powerpoint/2010/main" val="86088120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de-DE" smtClean="0"/>
              <a:t>Titelmasterformat durch Klicken bearbeiten</a:t>
            </a:r>
            <a:endParaRPr lang="de-CH"/>
          </a:p>
        </p:txBody>
      </p:sp>
      <p:sp>
        <p:nvSpPr>
          <p:cNvPr id="3" name="Inhaltsplatzhalt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CH"/>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5" name="Datumsplatzhalter 4"/>
          <p:cNvSpPr>
            <a:spLocks noGrp="1"/>
          </p:cNvSpPr>
          <p:nvPr>
            <p:ph type="dt" sz="half" idx="10"/>
          </p:nvPr>
        </p:nvSpPr>
        <p:spPr/>
        <p:txBody>
          <a:bodyPr/>
          <a:lstStyle/>
          <a:p>
            <a:endParaRPr lang="de-CH" dirty="0"/>
          </a:p>
        </p:txBody>
      </p:sp>
      <p:sp>
        <p:nvSpPr>
          <p:cNvPr id="6" name="Fußzeilenplatzhalter 5"/>
          <p:cNvSpPr>
            <a:spLocks noGrp="1"/>
          </p:cNvSpPr>
          <p:nvPr>
            <p:ph type="ftr" sz="quarter" idx="11"/>
          </p:nvPr>
        </p:nvSpPr>
        <p:spPr/>
        <p:txBody>
          <a:bodyPr/>
          <a:lstStyle/>
          <a:p>
            <a:endParaRPr lang="de-CH" dirty="0"/>
          </a:p>
        </p:txBody>
      </p:sp>
      <p:sp>
        <p:nvSpPr>
          <p:cNvPr id="7" name="Foliennummernplatzhalter 6"/>
          <p:cNvSpPr>
            <a:spLocks noGrp="1"/>
          </p:cNvSpPr>
          <p:nvPr>
            <p:ph type="sldNum" sz="quarter" idx="12"/>
          </p:nvPr>
        </p:nvSpPr>
        <p:spPr/>
        <p:txBody>
          <a:bodyPr/>
          <a:lstStyle/>
          <a:p>
            <a:fld id="{68AA5BF4-962A-49D8-B0F5-606EA47DA063}" type="slidenum">
              <a:rPr lang="de-CH" smtClean="0"/>
              <a:t>‹Nr.›</a:t>
            </a:fld>
            <a:endParaRPr lang="de-CH" dirty="0"/>
          </a:p>
        </p:txBody>
      </p:sp>
    </p:spTree>
    <p:extLst>
      <p:ext uri="{BB962C8B-B14F-4D97-AF65-F5344CB8AC3E}">
        <p14:creationId xmlns:p14="http://schemas.microsoft.com/office/powerpoint/2010/main" val="2602794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elfolie s/w">
    <p:spTree>
      <p:nvGrpSpPr>
        <p:cNvPr id="1" name=""/>
        <p:cNvGrpSpPr/>
        <p:nvPr/>
      </p:nvGrpSpPr>
      <p:grpSpPr>
        <a:xfrm>
          <a:off x="0" y="0"/>
          <a:ext cx="0" cy="0"/>
          <a:chOff x="0" y="0"/>
          <a:chExt cx="0" cy="0"/>
        </a:xfrm>
      </p:grpSpPr>
      <p:sp>
        <p:nvSpPr>
          <p:cNvPr id="12" name="Inhaltsplatzhalter 11"/>
          <p:cNvSpPr>
            <a:spLocks noGrp="1"/>
          </p:cNvSpPr>
          <p:nvPr>
            <p:ph sz="quarter" idx="13"/>
          </p:nvPr>
        </p:nvSpPr>
        <p:spPr>
          <a:xfrm>
            <a:off x="3779912" y="1915200"/>
            <a:ext cx="5364000" cy="3060000"/>
          </a:xfrm>
        </p:spPr>
        <p:txBody>
          <a:bodyPr lIns="360000" tIns="259200" rIns="360000" bIns="259200"/>
          <a:lstStyle>
            <a:lvl1pPr marL="0" indent="0">
              <a:spcBef>
                <a:spcPts val="0"/>
              </a:spcBef>
              <a:spcAft>
                <a:spcPts val="800"/>
              </a:spcAft>
              <a:buNone/>
              <a:defRPr sz="3000"/>
            </a:lvl1pPr>
            <a:lvl2pPr marL="0" indent="0">
              <a:spcBef>
                <a:spcPts val="0"/>
              </a:spcBef>
              <a:buNone/>
              <a:defRPr sz="3000"/>
            </a:lvl2pPr>
          </a:lstStyle>
          <a:p>
            <a:pPr lvl="0"/>
            <a:r>
              <a:rPr lang="de-DE" smtClean="0"/>
              <a:t>Textmasterformat bearbeiten</a:t>
            </a:r>
          </a:p>
          <a:p>
            <a:pPr lvl="1"/>
            <a:r>
              <a:rPr lang="de-DE" smtClean="0"/>
              <a:t>Zweite Ebene</a:t>
            </a:r>
          </a:p>
        </p:txBody>
      </p:sp>
      <p:sp>
        <p:nvSpPr>
          <p:cNvPr id="13" name="Inhaltsplatzhalter 11"/>
          <p:cNvSpPr>
            <a:spLocks noGrp="1"/>
          </p:cNvSpPr>
          <p:nvPr>
            <p:ph sz="quarter" idx="14"/>
          </p:nvPr>
        </p:nvSpPr>
        <p:spPr>
          <a:xfrm>
            <a:off x="3779911" y="4986000"/>
            <a:ext cx="5364000" cy="1411471"/>
          </a:xfrm>
        </p:spPr>
        <p:txBody>
          <a:bodyPr lIns="360000" tIns="295200" rIns="360000" bIns="0"/>
          <a:lstStyle>
            <a:lvl1pPr marL="0" indent="0">
              <a:spcBef>
                <a:spcPts val="0"/>
              </a:spcBef>
              <a:spcAft>
                <a:spcPts val="0"/>
              </a:spcAft>
              <a:buNone/>
              <a:defRPr sz="2000"/>
            </a:lvl1pPr>
            <a:lvl2pPr marL="0" indent="0">
              <a:spcBef>
                <a:spcPts val="0"/>
              </a:spcBef>
              <a:buNone/>
              <a:defRPr sz="2000"/>
            </a:lvl2pPr>
          </a:lstStyle>
          <a:p>
            <a:pPr lvl="0"/>
            <a:r>
              <a:rPr lang="de-DE" smtClean="0"/>
              <a:t>Textmasterformat bearbeiten</a:t>
            </a:r>
          </a:p>
          <a:p>
            <a:pPr lvl="1"/>
            <a:r>
              <a:rPr lang="de-DE" smtClean="0"/>
              <a:t>Zweite Ebene</a:t>
            </a:r>
          </a:p>
        </p:txBody>
      </p:sp>
      <p:sp>
        <p:nvSpPr>
          <p:cNvPr id="14" name="Inhaltsplatzhalter 11"/>
          <p:cNvSpPr>
            <a:spLocks noGrp="1"/>
          </p:cNvSpPr>
          <p:nvPr>
            <p:ph sz="quarter" idx="15"/>
          </p:nvPr>
        </p:nvSpPr>
        <p:spPr>
          <a:xfrm>
            <a:off x="0" y="720725"/>
            <a:ext cx="3780000" cy="1188000"/>
          </a:xfrm>
        </p:spPr>
        <p:txBody>
          <a:bodyPr lIns="360000" tIns="295200" rIns="360000" bIns="0"/>
          <a:lstStyle>
            <a:lvl1pPr marL="0" indent="0">
              <a:spcBef>
                <a:spcPts val="0"/>
              </a:spcBef>
              <a:spcAft>
                <a:spcPts val="0"/>
              </a:spcAft>
              <a:buNone/>
              <a:defRPr sz="2000"/>
            </a:lvl1pPr>
            <a:lvl2pPr marL="0" indent="0">
              <a:spcBef>
                <a:spcPts val="0"/>
              </a:spcBef>
              <a:buNone/>
              <a:defRPr sz="2000"/>
            </a:lvl2pPr>
          </a:lstStyle>
          <a:p>
            <a:pPr lvl="0"/>
            <a:r>
              <a:rPr lang="de-DE" smtClean="0"/>
              <a:t>Textmasterformat bearbeiten</a:t>
            </a:r>
          </a:p>
          <a:p>
            <a:pPr lvl="1"/>
            <a:r>
              <a:rPr lang="de-DE" smtClean="0"/>
              <a:t>Zweite Ebene</a:t>
            </a:r>
          </a:p>
        </p:txBody>
      </p:sp>
      <p:sp>
        <p:nvSpPr>
          <p:cNvPr id="15" name="Inhaltsplatzhalter 11"/>
          <p:cNvSpPr>
            <a:spLocks noGrp="1"/>
          </p:cNvSpPr>
          <p:nvPr>
            <p:ph sz="quarter" idx="16"/>
          </p:nvPr>
        </p:nvSpPr>
        <p:spPr>
          <a:xfrm>
            <a:off x="0" y="4986000"/>
            <a:ext cx="3780000" cy="1411471"/>
          </a:xfrm>
        </p:spPr>
        <p:txBody>
          <a:bodyPr lIns="360000" tIns="295200" rIns="360000" bIns="0"/>
          <a:lstStyle>
            <a:lvl1pPr marL="0" indent="0">
              <a:spcBef>
                <a:spcPts val="0"/>
              </a:spcBef>
              <a:spcAft>
                <a:spcPts val="0"/>
              </a:spcAft>
              <a:buNone/>
              <a:defRPr sz="2000"/>
            </a:lvl1pPr>
            <a:lvl2pPr marL="0" indent="0">
              <a:spcBef>
                <a:spcPts val="0"/>
              </a:spcBef>
              <a:buNone/>
              <a:defRPr sz="2000"/>
            </a:lvl2pPr>
          </a:lstStyle>
          <a:p>
            <a:pPr lvl="0"/>
            <a:r>
              <a:rPr lang="de-DE" dirty="0" smtClean="0"/>
              <a:t>Textmasterformat bearbeiten</a:t>
            </a:r>
          </a:p>
          <a:p>
            <a:pPr lvl="1"/>
            <a:r>
              <a:rPr lang="de-DE" dirty="0" smtClean="0"/>
              <a:t>Zweite Ebene</a:t>
            </a:r>
          </a:p>
        </p:txBody>
      </p:sp>
      <p:sp>
        <p:nvSpPr>
          <p:cNvPr id="10" name="Inhaltsplatzhalter 11"/>
          <p:cNvSpPr>
            <a:spLocks noGrp="1"/>
          </p:cNvSpPr>
          <p:nvPr>
            <p:ph sz="quarter" idx="17"/>
          </p:nvPr>
        </p:nvSpPr>
        <p:spPr>
          <a:xfrm>
            <a:off x="0" y="1915200"/>
            <a:ext cx="3780000" cy="3060000"/>
          </a:xfrm>
        </p:spPr>
        <p:txBody>
          <a:bodyPr lIns="360000" tIns="298800" rIns="360000" bIns="360000"/>
          <a:lstStyle>
            <a:lvl1pPr marL="0" indent="0">
              <a:spcBef>
                <a:spcPts val="0"/>
              </a:spcBef>
              <a:spcAft>
                <a:spcPts val="0"/>
              </a:spcAft>
              <a:buNone/>
              <a:defRPr sz="2000"/>
            </a:lvl1pPr>
            <a:lvl2pPr marL="0" indent="0">
              <a:spcBef>
                <a:spcPts val="0"/>
              </a:spcBef>
              <a:buNone/>
              <a:defRPr sz="2000"/>
            </a:lvl2pPr>
          </a:lstStyle>
          <a:p>
            <a:pPr lvl="0"/>
            <a:r>
              <a:rPr lang="de-DE" smtClean="0"/>
              <a:t>Textmasterformat bearbeiten</a:t>
            </a:r>
          </a:p>
          <a:p>
            <a:pPr lvl="1"/>
            <a:r>
              <a:rPr lang="de-DE" smtClean="0"/>
              <a:t>Zweite Ebene</a:t>
            </a:r>
          </a:p>
        </p:txBody>
      </p:sp>
      <p:sp>
        <p:nvSpPr>
          <p:cNvPr id="11" name="Inhaltsplatzhalter 11"/>
          <p:cNvSpPr>
            <a:spLocks noGrp="1"/>
          </p:cNvSpPr>
          <p:nvPr>
            <p:ph sz="quarter" idx="18"/>
          </p:nvPr>
        </p:nvSpPr>
        <p:spPr>
          <a:xfrm>
            <a:off x="3779880" y="720725"/>
            <a:ext cx="5364120" cy="1188000"/>
          </a:xfrm>
        </p:spPr>
        <p:txBody>
          <a:bodyPr lIns="360000" tIns="295200" rIns="360000" bIns="0"/>
          <a:lstStyle>
            <a:lvl1pPr marL="0" indent="0">
              <a:spcBef>
                <a:spcPts val="0"/>
              </a:spcBef>
              <a:spcAft>
                <a:spcPts val="0"/>
              </a:spcAft>
              <a:buNone/>
              <a:defRPr sz="2000"/>
            </a:lvl1pPr>
            <a:lvl2pPr marL="0" indent="0">
              <a:spcBef>
                <a:spcPts val="0"/>
              </a:spcBef>
              <a:buNone/>
              <a:defRPr sz="2000"/>
            </a:lvl2pPr>
          </a:lstStyle>
          <a:p>
            <a:pPr lvl="0"/>
            <a:r>
              <a:rPr lang="de-DE" smtClean="0"/>
              <a:t>Textmasterformat bearbeiten</a:t>
            </a:r>
          </a:p>
          <a:p>
            <a:pPr lvl="1"/>
            <a:r>
              <a:rPr lang="de-DE" smtClean="0"/>
              <a:t>Zweite Ebene</a:t>
            </a:r>
          </a:p>
        </p:txBody>
      </p:sp>
      <p:cxnSp>
        <p:nvCxnSpPr>
          <p:cNvPr id="21" name="Gerade Verbindung 20"/>
          <p:cNvCxnSpPr/>
          <p:nvPr userDrawn="1"/>
        </p:nvCxnSpPr>
        <p:spPr>
          <a:xfrm>
            <a:off x="-508" y="4977743"/>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Gerade Verbindung 16"/>
          <p:cNvCxnSpPr/>
          <p:nvPr userDrawn="1"/>
        </p:nvCxnSpPr>
        <p:spPr>
          <a:xfrm>
            <a:off x="3779912" y="728700"/>
            <a:ext cx="0" cy="4248472"/>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Gerade Verbindung 19"/>
          <p:cNvCxnSpPr/>
          <p:nvPr userDrawn="1"/>
        </p:nvCxnSpPr>
        <p:spPr>
          <a:xfrm>
            <a:off x="0" y="1909517"/>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Gerade Verbindung 18"/>
          <p:cNvCxnSpPr/>
          <p:nvPr userDrawn="1"/>
        </p:nvCxnSpPr>
        <p:spPr>
          <a:xfrm>
            <a:off x="-508" y="724970"/>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Datumsplatzhalter 3"/>
          <p:cNvSpPr>
            <a:spLocks noGrp="1"/>
          </p:cNvSpPr>
          <p:nvPr>
            <p:ph type="dt" sz="half" idx="2"/>
          </p:nvPr>
        </p:nvSpPr>
        <p:spPr>
          <a:xfrm>
            <a:off x="352684" y="6582543"/>
            <a:ext cx="3204000" cy="162000"/>
          </a:xfrm>
          <a:prstGeom prst="rect">
            <a:avLst/>
          </a:prstGeom>
        </p:spPr>
        <p:txBody>
          <a:bodyPr vert="horz" wrap="square" lIns="0" tIns="0" rIns="0" bIns="0" rtlCol="0" anchor="ctr">
            <a:spAutoFit/>
          </a:bodyPr>
          <a:lstStyle>
            <a:lvl1pPr algn="l">
              <a:defRPr sz="1000">
                <a:solidFill>
                  <a:schemeClr val="tx1"/>
                </a:solidFill>
              </a:defRPr>
            </a:lvl1pPr>
          </a:lstStyle>
          <a:p>
            <a:endParaRPr lang="de-CH" dirty="0"/>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e-DE" smtClean="0"/>
              <a:t>Titelmasterformat durch Klicken bearbeiten</a:t>
            </a:r>
            <a:endParaRPr lang="de-CH"/>
          </a:p>
        </p:txBody>
      </p:sp>
      <p:sp>
        <p:nvSpPr>
          <p:cNvPr id="3" name="Bildplatzhalt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CH" dirty="0"/>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5" name="Datumsplatzhalter 4"/>
          <p:cNvSpPr>
            <a:spLocks noGrp="1"/>
          </p:cNvSpPr>
          <p:nvPr>
            <p:ph type="dt" sz="half" idx="10"/>
          </p:nvPr>
        </p:nvSpPr>
        <p:spPr/>
        <p:txBody>
          <a:bodyPr/>
          <a:lstStyle/>
          <a:p>
            <a:endParaRPr lang="de-CH" dirty="0"/>
          </a:p>
        </p:txBody>
      </p:sp>
      <p:sp>
        <p:nvSpPr>
          <p:cNvPr id="6" name="Fußzeilenplatzhalter 5"/>
          <p:cNvSpPr>
            <a:spLocks noGrp="1"/>
          </p:cNvSpPr>
          <p:nvPr>
            <p:ph type="ftr" sz="quarter" idx="11"/>
          </p:nvPr>
        </p:nvSpPr>
        <p:spPr/>
        <p:txBody>
          <a:bodyPr/>
          <a:lstStyle/>
          <a:p>
            <a:endParaRPr lang="de-CH" dirty="0"/>
          </a:p>
        </p:txBody>
      </p:sp>
      <p:sp>
        <p:nvSpPr>
          <p:cNvPr id="7" name="Foliennummernplatzhalter 6"/>
          <p:cNvSpPr>
            <a:spLocks noGrp="1"/>
          </p:cNvSpPr>
          <p:nvPr>
            <p:ph type="sldNum" sz="quarter" idx="12"/>
          </p:nvPr>
        </p:nvSpPr>
        <p:spPr/>
        <p:txBody>
          <a:bodyPr/>
          <a:lstStyle/>
          <a:p>
            <a:fld id="{68AA5BF4-962A-49D8-B0F5-606EA47DA063}" type="slidenum">
              <a:rPr lang="de-CH" smtClean="0"/>
              <a:t>‹Nr.›</a:t>
            </a:fld>
            <a:endParaRPr lang="de-CH" dirty="0"/>
          </a:p>
        </p:txBody>
      </p:sp>
    </p:spTree>
    <p:extLst>
      <p:ext uri="{BB962C8B-B14F-4D97-AF65-F5344CB8AC3E}">
        <p14:creationId xmlns:p14="http://schemas.microsoft.com/office/powerpoint/2010/main" val="326699839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CH"/>
          </a:p>
        </p:txBody>
      </p:sp>
      <p:sp>
        <p:nvSpPr>
          <p:cNvPr id="3" name="Vertikaler Textplatzhalter 2"/>
          <p:cNvSpPr>
            <a:spLocks noGrp="1"/>
          </p:cNvSpPr>
          <p:nvPr>
            <p:ph type="body" orient="vert" idx="1"/>
          </p:nvPr>
        </p:nvSpPr>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CH"/>
          </a:p>
        </p:txBody>
      </p:sp>
      <p:sp>
        <p:nvSpPr>
          <p:cNvPr id="4" name="Datumsplatzhalter 3"/>
          <p:cNvSpPr>
            <a:spLocks noGrp="1"/>
          </p:cNvSpPr>
          <p:nvPr>
            <p:ph type="dt" sz="half" idx="10"/>
          </p:nvPr>
        </p:nvSpPr>
        <p:spPr/>
        <p:txBody>
          <a:bodyPr/>
          <a:lstStyle/>
          <a:p>
            <a:endParaRPr lang="de-CH" dirty="0"/>
          </a:p>
        </p:txBody>
      </p:sp>
      <p:sp>
        <p:nvSpPr>
          <p:cNvPr id="5" name="Fußzeilenplatzhalter 4"/>
          <p:cNvSpPr>
            <a:spLocks noGrp="1"/>
          </p:cNvSpPr>
          <p:nvPr>
            <p:ph type="ftr" sz="quarter" idx="11"/>
          </p:nvPr>
        </p:nvSpPr>
        <p:spPr/>
        <p:txBody>
          <a:bodyPr/>
          <a:lstStyle/>
          <a:p>
            <a:endParaRPr lang="de-CH" dirty="0"/>
          </a:p>
        </p:txBody>
      </p:sp>
      <p:sp>
        <p:nvSpPr>
          <p:cNvPr id="6" name="Foliennummernplatzhalter 5"/>
          <p:cNvSpPr>
            <a:spLocks noGrp="1"/>
          </p:cNvSpPr>
          <p:nvPr>
            <p:ph type="sldNum" sz="quarter" idx="12"/>
          </p:nvPr>
        </p:nvSpPr>
        <p:spPr/>
        <p:txBody>
          <a:bodyPr/>
          <a:lstStyle/>
          <a:p>
            <a:fld id="{68AA5BF4-962A-49D8-B0F5-606EA47DA063}" type="slidenum">
              <a:rPr lang="de-CH" smtClean="0"/>
              <a:t>‹Nr.›</a:t>
            </a:fld>
            <a:endParaRPr lang="de-CH" dirty="0"/>
          </a:p>
        </p:txBody>
      </p:sp>
    </p:spTree>
    <p:extLst>
      <p:ext uri="{BB962C8B-B14F-4D97-AF65-F5344CB8AC3E}">
        <p14:creationId xmlns:p14="http://schemas.microsoft.com/office/powerpoint/2010/main" val="306900908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629400" y="274638"/>
            <a:ext cx="2057400" cy="5851525"/>
          </a:xfrm>
        </p:spPr>
        <p:txBody>
          <a:bodyPr vert="eaVert"/>
          <a:lstStyle/>
          <a:p>
            <a:r>
              <a:rPr lang="de-DE" smtClean="0"/>
              <a:t>Titelmasterformat durch Klicken bearbeiten</a:t>
            </a:r>
            <a:endParaRPr lang="de-CH"/>
          </a:p>
        </p:txBody>
      </p:sp>
      <p:sp>
        <p:nvSpPr>
          <p:cNvPr id="3" name="Vertikaler Textplatzhalter 2"/>
          <p:cNvSpPr>
            <a:spLocks noGrp="1"/>
          </p:cNvSpPr>
          <p:nvPr>
            <p:ph type="body" orient="vert" idx="1"/>
          </p:nvPr>
        </p:nvSpPr>
        <p:spPr>
          <a:xfrm>
            <a:off x="457200" y="274638"/>
            <a:ext cx="6019800" cy="5851525"/>
          </a:xfr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CH"/>
          </a:p>
        </p:txBody>
      </p:sp>
      <p:sp>
        <p:nvSpPr>
          <p:cNvPr id="4" name="Datumsplatzhalter 3"/>
          <p:cNvSpPr>
            <a:spLocks noGrp="1"/>
          </p:cNvSpPr>
          <p:nvPr>
            <p:ph type="dt" sz="half" idx="10"/>
          </p:nvPr>
        </p:nvSpPr>
        <p:spPr/>
        <p:txBody>
          <a:bodyPr/>
          <a:lstStyle/>
          <a:p>
            <a:endParaRPr lang="de-CH" dirty="0"/>
          </a:p>
        </p:txBody>
      </p:sp>
      <p:sp>
        <p:nvSpPr>
          <p:cNvPr id="5" name="Fußzeilenplatzhalter 4"/>
          <p:cNvSpPr>
            <a:spLocks noGrp="1"/>
          </p:cNvSpPr>
          <p:nvPr>
            <p:ph type="ftr" sz="quarter" idx="11"/>
          </p:nvPr>
        </p:nvSpPr>
        <p:spPr/>
        <p:txBody>
          <a:bodyPr/>
          <a:lstStyle/>
          <a:p>
            <a:endParaRPr lang="de-CH" dirty="0"/>
          </a:p>
        </p:txBody>
      </p:sp>
      <p:sp>
        <p:nvSpPr>
          <p:cNvPr id="6" name="Foliennummernplatzhalter 5"/>
          <p:cNvSpPr>
            <a:spLocks noGrp="1"/>
          </p:cNvSpPr>
          <p:nvPr>
            <p:ph type="sldNum" sz="quarter" idx="12"/>
          </p:nvPr>
        </p:nvSpPr>
        <p:spPr/>
        <p:txBody>
          <a:bodyPr/>
          <a:lstStyle/>
          <a:p>
            <a:fld id="{68AA5BF4-962A-49D8-B0F5-606EA47DA063}" type="slidenum">
              <a:rPr lang="de-CH" smtClean="0"/>
              <a:t>‹Nr.›</a:t>
            </a:fld>
            <a:endParaRPr lang="de-CH" dirty="0"/>
          </a:p>
        </p:txBody>
      </p:sp>
    </p:spTree>
    <p:extLst>
      <p:ext uri="{BB962C8B-B14F-4D97-AF65-F5344CB8AC3E}">
        <p14:creationId xmlns:p14="http://schemas.microsoft.com/office/powerpoint/2010/main" val="1378028942"/>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de-CH" smtClean="0"/>
              <a:t>Mastertitelformat bearbeiten</a:t>
            </a:r>
            <a:endParaRPr lang="de-DE"/>
          </a:p>
        </p:txBody>
      </p:sp>
      <p:sp>
        <p:nvSpPr>
          <p:cNvPr id="3" name="Untertitel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CH" smtClean="0"/>
              <a:t>Master-Untertitelformat bearbeiten</a:t>
            </a:r>
            <a:endParaRPr lang="de-DE"/>
          </a:p>
        </p:txBody>
      </p:sp>
      <p:sp>
        <p:nvSpPr>
          <p:cNvPr id="4" name="Datumsplatzhalter 3"/>
          <p:cNvSpPr>
            <a:spLocks noGrp="1"/>
          </p:cNvSpPr>
          <p:nvPr>
            <p:ph type="dt" sz="half" idx="10"/>
          </p:nvPr>
        </p:nvSpPr>
        <p:spPr/>
        <p:txBody>
          <a:bodyPr/>
          <a:lstStyle/>
          <a:p>
            <a:endParaRPr lang="de-DE" dirty="0">
              <a:solidFill>
                <a:prstClr val="black">
                  <a:tint val="75000"/>
                </a:prstClr>
              </a:solidFill>
            </a:endParaRPr>
          </a:p>
        </p:txBody>
      </p:sp>
      <p:sp>
        <p:nvSpPr>
          <p:cNvPr id="5" name="Fußzeilenplatzhalter 4"/>
          <p:cNvSpPr>
            <a:spLocks noGrp="1"/>
          </p:cNvSpPr>
          <p:nvPr>
            <p:ph type="ftr" sz="quarter" idx="11"/>
          </p:nvPr>
        </p:nvSpPr>
        <p:spPr/>
        <p:txBody>
          <a:bodyPr/>
          <a:lstStyle/>
          <a:p>
            <a:endParaRPr lang="de-DE" dirty="0">
              <a:solidFill>
                <a:prstClr val="black">
                  <a:tint val="75000"/>
                </a:prstClr>
              </a:solidFill>
            </a:endParaRPr>
          </a:p>
        </p:txBody>
      </p:sp>
      <p:sp>
        <p:nvSpPr>
          <p:cNvPr id="6" name="Foliennummernplatzhalter 5"/>
          <p:cNvSpPr>
            <a:spLocks noGrp="1"/>
          </p:cNvSpPr>
          <p:nvPr>
            <p:ph type="sldNum" sz="quarter" idx="12"/>
          </p:nvPr>
        </p:nvSpPr>
        <p:spPr/>
        <p:txBody>
          <a:bodyPr/>
          <a:lstStyle/>
          <a:p>
            <a:fld id="{7F0AB9E1-EB67-8745-96D2-5901D20E1A8C}" type="slidenum">
              <a:rPr lang="de-DE" smtClean="0">
                <a:solidFill>
                  <a:prstClr val="black">
                    <a:tint val="75000"/>
                  </a:prstClr>
                </a:solidFill>
              </a:rPr>
              <a:pPr/>
              <a:t>‹Nr.›</a:t>
            </a:fld>
            <a:endParaRPr lang="de-DE" dirty="0">
              <a:solidFill>
                <a:prstClr val="black">
                  <a:tint val="75000"/>
                </a:prstClr>
              </a:solidFill>
            </a:endParaRPr>
          </a:p>
        </p:txBody>
      </p:sp>
    </p:spTree>
    <p:extLst>
      <p:ext uri="{BB962C8B-B14F-4D97-AF65-F5344CB8AC3E}">
        <p14:creationId xmlns:p14="http://schemas.microsoft.com/office/powerpoint/2010/main" val="4172176830"/>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CH" smtClean="0"/>
              <a:t>Mastertitelformat bearbeiten</a:t>
            </a:r>
            <a:endParaRPr lang="de-DE"/>
          </a:p>
        </p:txBody>
      </p:sp>
      <p:sp>
        <p:nvSpPr>
          <p:cNvPr id="3" name="Inhaltsplatzhalter 2"/>
          <p:cNvSpPr>
            <a:spLocks noGrp="1"/>
          </p:cNvSpPr>
          <p:nvPr>
            <p:ph idx="1"/>
          </p:nvPr>
        </p:nvSpPr>
        <p:spPr/>
        <p:txBody>
          <a:bodyPr/>
          <a:lstStyle/>
          <a:p>
            <a:pPr lvl="0"/>
            <a:r>
              <a:rPr lang="de-CH" smtClean="0"/>
              <a:t>Mastertextformat bearbeiten</a:t>
            </a:r>
          </a:p>
          <a:p>
            <a:pPr lvl="1"/>
            <a:r>
              <a:rPr lang="de-CH" smtClean="0"/>
              <a:t>Zweite Ebene</a:t>
            </a:r>
          </a:p>
          <a:p>
            <a:pPr lvl="2"/>
            <a:r>
              <a:rPr lang="de-CH" smtClean="0"/>
              <a:t>Dritte Ebene</a:t>
            </a:r>
          </a:p>
          <a:p>
            <a:pPr lvl="3"/>
            <a:r>
              <a:rPr lang="de-CH" smtClean="0"/>
              <a:t>Vierte Ebene</a:t>
            </a:r>
          </a:p>
          <a:p>
            <a:pPr lvl="4"/>
            <a:r>
              <a:rPr lang="de-CH" smtClean="0"/>
              <a:t>Fünfte Ebene</a:t>
            </a:r>
            <a:endParaRPr lang="de-DE"/>
          </a:p>
        </p:txBody>
      </p:sp>
      <p:sp>
        <p:nvSpPr>
          <p:cNvPr id="4" name="Datumsplatzhalter 3"/>
          <p:cNvSpPr>
            <a:spLocks noGrp="1"/>
          </p:cNvSpPr>
          <p:nvPr>
            <p:ph type="dt" sz="half" idx="10"/>
          </p:nvPr>
        </p:nvSpPr>
        <p:spPr/>
        <p:txBody>
          <a:bodyPr/>
          <a:lstStyle/>
          <a:p>
            <a:endParaRPr lang="de-DE" dirty="0">
              <a:solidFill>
                <a:prstClr val="black">
                  <a:tint val="75000"/>
                </a:prstClr>
              </a:solidFill>
            </a:endParaRPr>
          </a:p>
        </p:txBody>
      </p:sp>
      <p:sp>
        <p:nvSpPr>
          <p:cNvPr id="5" name="Fußzeilenplatzhalter 4"/>
          <p:cNvSpPr>
            <a:spLocks noGrp="1"/>
          </p:cNvSpPr>
          <p:nvPr>
            <p:ph type="ftr" sz="quarter" idx="11"/>
          </p:nvPr>
        </p:nvSpPr>
        <p:spPr/>
        <p:txBody>
          <a:bodyPr/>
          <a:lstStyle/>
          <a:p>
            <a:endParaRPr lang="de-DE" dirty="0">
              <a:solidFill>
                <a:prstClr val="black">
                  <a:tint val="75000"/>
                </a:prstClr>
              </a:solidFill>
            </a:endParaRPr>
          </a:p>
        </p:txBody>
      </p:sp>
      <p:sp>
        <p:nvSpPr>
          <p:cNvPr id="6" name="Foliennummernplatzhalter 5"/>
          <p:cNvSpPr>
            <a:spLocks noGrp="1"/>
          </p:cNvSpPr>
          <p:nvPr>
            <p:ph type="sldNum" sz="quarter" idx="12"/>
          </p:nvPr>
        </p:nvSpPr>
        <p:spPr/>
        <p:txBody>
          <a:bodyPr/>
          <a:lstStyle/>
          <a:p>
            <a:fld id="{7F0AB9E1-EB67-8745-96D2-5901D20E1A8C}" type="slidenum">
              <a:rPr lang="de-DE" smtClean="0">
                <a:solidFill>
                  <a:prstClr val="black">
                    <a:tint val="75000"/>
                  </a:prstClr>
                </a:solidFill>
              </a:rPr>
              <a:pPr/>
              <a:t>‹Nr.›</a:t>
            </a:fld>
            <a:endParaRPr lang="de-DE" dirty="0">
              <a:solidFill>
                <a:prstClr val="black">
                  <a:tint val="75000"/>
                </a:prstClr>
              </a:solidFill>
            </a:endParaRPr>
          </a:p>
        </p:txBody>
      </p:sp>
    </p:spTree>
    <p:extLst>
      <p:ext uri="{BB962C8B-B14F-4D97-AF65-F5344CB8AC3E}">
        <p14:creationId xmlns:p14="http://schemas.microsoft.com/office/powerpoint/2010/main" val="409025410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Abschnitts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de-CH" smtClean="0"/>
              <a:t>Mastertitelformat bearbeiten</a:t>
            </a:r>
            <a:endParaRPr lang="de-DE"/>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e-CH" smtClean="0"/>
              <a:t>Mastertextformat bearbeiten</a:t>
            </a:r>
          </a:p>
        </p:txBody>
      </p:sp>
      <p:sp>
        <p:nvSpPr>
          <p:cNvPr id="4" name="Datumsplatzhalter 3"/>
          <p:cNvSpPr>
            <a:spLocks noGrp="1"/>
          </p:cNvSpPr>
          <p:nvPr>
            <p:ph type="dt" sz="half" idx="10"/>
          </p:nvPr>
        </p:nvSpPr>
        <p:spPr/>
        <p:txBody>
          <a:bodyPr/>
          <a:lstStyle/>
          <a:p>
            <a:endParaRPr lang="de-DE" dirty="0">
              <a:solidFill>
                <a:prstClr val="black">
                  <a:tint val="75000"/>
                </a:prstClr>
              </a:solidFill>
            </a:endParaRPr>
          </a:p>
        </p:txBody>
      </p:sp>
      <p:sp>
        <p:nvSpPr>
          <p:cNvPr id="5" name="Fußzeilenplatzhalter 4"/>
          <p:cNvSpPr>
            <a:spLocks noGrp="1"/>
          </p:cNvSpPr>
          <p:nvPr>
            <p:ph type="ftr" sz="quarter" idx="11"/>
          </p:nvPr>
        </p:nvSpPr>
        <p:spPr/>
        <p:txBody>
          <a:bodyPr/>
          <a:lstStyle/>
          <a:p>
            <a:endParaRPr lang="de-DE" dirty="0">
              <a:solidFill>
                <a:prstClr val="black">
                  <a:tint val="75000"/>
                </a:prstClr>
              </a:solidFill>
            </a:endParaRPr>
          </a:p>
        </p:txBody>
      </p:sp>
      <p:sp>
        <p:nvSpPr>
          <p:cNvPr id="6" name="Foliennummernplatzhalter 5"/>
          <p:cNvSpPr>
            <a:spLocks noGrp="1"/>
          </p:cNvSpPr>
          <p:nvPr>
            <p:ph type="sldNum" sz="quarter" idx="12"/>
          </p:nvPr>
        </p:nvSpPr>
        <p:spPr/>
        <p:txBody>
          <a:bodyPr/>
          <a:lstStyle/>
          <a:p>
            <a:fld id="{7F0AB9E1-EB67-8745-96D2-5901D20E1A8C}" type="slidenum">
              <a:rPr lang="de-DE" smtClean="0">
                <a:solidFill>
                  <a:prstClr val="black">
                    <a:tint val="75000"/>
                  </a:prstClr>
                </a:solidFill>
              </a:rPr>
              <a:pPr/>
              <a:t>‹Nr.›</a:t>
            </a:fld>
            <a:endParaRPr lang="de-DE" dirty="0">
              <a:solidFill>
                <a:prstClr val="black">
                  <a:tint val="75000"/>
                </a:prstClr>
              </a:solidFill>
            </a:endParaRPr>
          </a:p>
        </p:txBody>
      </p:sp>
    </p:spTree>
    <p:extLst>
      <p:ext uri="{BB962C8B-B14F-4D97-AF65-F5344CB8AC3E}">
        <p14:creationId xmlns:p14="http://schemas.microsoft.com/office/powerpoint/2010/main" val="3545430191"/>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CH" smtClean="0"/>
              <a:t>Mastertitelformat bearbeiten</a:t>
            </a:r>
            <a:endParaRPr lang="de-DE"/>
          </a:p>
        </p:txBody>
      </p:sp>
      <p:sp>
        <p:nvSpPr>
          <p:cNvPr id="3" name="Inhaltsplatzhalt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CH" smtClean="0"/>
              <a:t>Mastertextformat bearbeiten</a:t>
            </a:r>
          </a:p>
          <a:p>
            <a:pPr lvl="1"/>
            <a:r>
              <a:rPr lang="de-CH" smtClean="0"/>
              <a:t>Zweite Ebene</a:t>
            </a:r>
          </a:p>
          <a:p>
            <a:pPr lvl="2"/>
            <a:r>
              <a:rPr lang="de-CH" smtClean="0"/>
              <a:t>Dritte Ebene</a:t>
            </a:r>
          </a:p>
          <a:p>
            <a:pPr lvl="3"/>
            <a:r>
              <a:rPr lang="de-CH" smtClean="0"/>
              <a:t>Vierte Ebene</a:t>
            </a:r>
          </a:p>
          <a:p>
            <a:pPr lvl="4"/>
            <a:r>
              <a:rPr lang="de-CH" smtClean="0"/>
              <a:t>Fünfte Ebene</a:t>
            </a:r>
            <a:endParaRPr lang="de-DE"/>
          </a:p>
        </p:txBody>
      </p:sp>
      <p:sp>
        <p:nvSpPr>
          <p:cNvPr id="4" name="Inhaltsplatzhalt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CH" smtClean="0"/>
              <a:t>Mastertextformat bearbeiten</a:t>
            </a:r>
          </a:p>
          <a:p>
            <a:pPr lvl="1"/>
            <a:r>
              <a:rPr lang="de-CH" smtClean="0"/>
              <a:t>Zweite Ebene</a:t>
            </a:r>
          </a:p>
          <a:p>
            <a:pPr lvl="2"/>
            <a:r>
              <a:rPr lang="de-CH" smtClean="0"/>
              <a:t>Dritte Ebene</a:t>
            </a:r>
          </a:p>
          <a:p>
            <a:pPr lvl="3"/>
            <a:r>
              <a:rPr lang="de-CH" smtClean="0"/>
              <a:t>Vierte Ebene</a:t>
            </a:r>
          </a:p>
          <a:p>
            <a:pPr lvl="4"/>
            <a:r>
              <a:rPr lang="de-CH" smtClean="0"/>
              <a:t>Fünfte Ebene</a:t>
            </a:r>
            <a:endParaRPr lang="de-DE"/>
          </a:p>
        </p:txBody>
      </p:sp>
      <p:sp>
        <p:nvSpPr>
          <p:cNvPr id="5" name="Datumsplatzhalter 4"/>
          <p:cNvSpPr>
            <a:spLocks noGrp="1"/>
          </p:cNvSpPr>
          <p:nvPr>
            <p:ph type="dt" sz="half" idx="10"/>
          </p:nvPr>
        </p:nvSpPr>
        <p:spPr/>
        <p:txBody>
          <a:bodyPr/>
          <a:lstStyle/>
          <a:p>
            <a:endParaRPr lang="de-DE" dirty="0">
              <a:solidFill>
                <a:prstClr val="black">
                  <a:tint val="75000"/>
                </a:prstClr>
              </a:solidFill>
            </a:endParaRPr>
          </a:p>
        </p:txBody>
      </p:sp>
      <p:sp>
        <p:nvSpPr>
          <p:cNvPr id="6" name="Fußzeilenplatzhalter 5"/>
          <p:cNvSpPr>
            <a:spLocks noGrp="1"/>
          </p:cNvSpPr>
          <p:nvPr>
            <p:ph type="ftr" sz="quarter" idx="11"/>
          </p:nvPr>
        </p:nvSpPr>
        <p:spPr/>
        <p:txBody>
          <a:bodyPr/>
          <a:lstStyle/>
          <a:p>
            <a:endParaRPr lang="de-DE" dirty="0">
              <a:solidFill>
                <a:prstClr val="black">
                  <a:tint val="75000"/>
                </a:prstClr>
              </a:solidFill>
            </a:endParaRPr>
          </a:p>
        </p:txBody>
      </p:sp>
      <p:sp>
        <p:nvSpPr>
          <p:cNvPr id="7" name="Foliennummernplatzhalter 6"/>
          <p:cNvSpPr>
            <a:spLocks noGrp="1"/>
          </p:cNvSpPr>
          <p:nvPr>
            <p:ph type="sldNum" sz="quarter" idx="12"/>
          </p:nvPr>
        </p:nvSpPr>
        <p:spPr/>
        <p:txBody>
          <a:bodyPr/>
          <a:lstStyle/>
          <a:p>
            <a:fld id="{7F0AB9E1-EB67-8745-96D2-5901D20E1A8C}" type="slidenum">
              <a:rPr lang="de-DE" smtClean="0">
                <a:solidFill>
                  <a:prstClr val="black">
                    <a:tint val="75000"/>
                  </a:prstClr>
                </a:solidFill>
              </a:rPr>
              <a:pPr/>
              <a:t>‹Nr.›</a:t>
            </a:fld>
            <a:endParaRPr lang="de-DE" dirty="0">
              <a:solidFill>
                <a:prstClr val="black">
                  <a:tint val="75000"/>
                </a:prstClr>
              </a:solidFill>
            </a:endParaRPr>
          </a:p>
        </p:txBody>
      </p:sp>
    </p:spTree>
    <p:extLst>
      <p:ext uri="{BB962C8B-B14F-4D97-AF65-F5344CB8AC3E}">
        <p14:creationId xmlns:p14="http://schemas.microsoft.com/office/powerpoint/2010/main" val="2885724369"/>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de-CH" smtClean="0"/>
              <a:t>Mastertitelformat bearbeiten</a:t>
            </a:r>
            <a:endParaRPr lang="de-DE"/>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CH" smtClean="0"/>
              <a:t>Mastertextformat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CH" smtClean="0"/>
              <a:t>Mastertextformat bearbeiten</a:t>
            </a:r>
          </a:p>
          <a:p>
            <a:pPr lvl="1"/>
            <a:r>
              <a:rPr lang="de-CH" smtClean="0"/>
              <a:t>Zweite Ebene</a:t>
            </a:r>
          </a:p>
          <a:p>
            <a:pPr lvl="2"/>
            <a:r>
              <a:rPr lang="de-CH" smtClean="0"/>
              <a:t>Dritte Ebene</a:t>
            </a:r>
          </a:p>
          <a:p>
            <a:pPr lvl="3"/>
            <a:r>
              <a:rPr lang="de-CH" smtClean="0"/>
              <a:t>Vierte Ebene</a:t>
            </a:r>
          </a:p>
          <a:p>
            <a:pPr lvl="4"/>
            <a:r>
              <a:rPr lang="de-CH" smtClean="0"/>
              <a:t>Fünfte Ebene</a:t>
            </a:r>
            <a:endParaRPr lang="de-DE"/>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CH" smtClean="0"/>
              <a:t>Mastertextformat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CH" smtClean="0"/>
              <a:t>Mastertextformat bearbeiten</a:t>
            </a:r>
          </a:p>
          <a:p>
            <a:pPr lvl="1"/>
            <a:r>
              <a:rPr lang="de-CH" smtClean="0"/>
              <a:t>Zweite Ebene</a:t>
            </a:r>
          </a:p>
          <a:p>
            <a:pPr lvl="2"/>
            <a:r>
              <a:rPr lang="de-CH" smtClean="0"/>
              <a:t>Dritte Ebene</a:t>
            </a:r>
          </a:p>
          <a:p>
            <a:pPr lvl="3"/>
            <a:r>
              <a:rPr lang="de-CH" smtClean="0"/>
              <a:t>Vierte Ebene</a:t>
            </a:r>
          </a:p>
          <a:p>
            <a:pPr lvl="4"/>
            <a:r>
              <a:rPr lang="de-CH" smtClean="0"/>
              <a:t>Fünfte Ebene</a:t>
            </a:r>
            <a:endParaRPr lang="de-DE"/>
          </a:p>
        </p:txBody>
      </p:sp>
      <p:sp>
        <p:nvSpPr>
          <p:cNvPr id="7" name="Datumsplatzhalter 6"/>
          <p:cNvSpPr>
            <a:spLocks noGrp="1"/>
          </p:cNvSpPr>
          <p:nvPr>
            <p:ph type="dt" sz="half" idx="10"/>
          </p:nvPr>
        </p:nvSpPr>
        <p:spPr/>
        <p:txBody>
          <a:bodyPr/>
          <a:lstStyle/>
          <a:p>
            <a:endParaRPr lang="de-DE" dirty="0">
              <a:solidFill>
                <a:prstClr val="black">
                  <a:tint val="75000"/>
                </a:prstClr>
              </a:solidFill>
            </a:endParaRPr>
          </a:p>
        </p:txBody>
      </p:sp>
      <p:sp>
        <p:nvSpPr>
          <p:cNvPr id="8" name="Fußzeilenplatzhalter 7"/>
          <p:cNvSpPr>
            <a:spLocks noGrp="1"/>
          </p:cNvSpPr>
          <p:nvPr>
            <p:ph type="ftr" sz="quarter" idx="11"/>
          </p:nvPr>
        </p:nvSpPr>
        <p:spPr/>
        <p:txBody>
          <a:bodyPr/>
          <a:lstStyle/>
          <a:p>
            <a:endParaRPr lang="de-DE" dirty="0">
              <a:solidFill>
                <a:prstClr val="black">
                  <a:tint val="75000"/>
                </a:prstClr>
              </a:solidFill>
            </a:endParaRPr>
          </a:p>
        </p:txBody>
      </p:sp>
      <p:sp>
        <p:nvSpPr>
          <p:cNvPr id="9" name="Foliennummernplatzhalter 8"/>
          <p:cNvSpPr>
            <a:spLocks noGrp="1"/>
          </p:cNvSpPr>
          <p:nvPr>
            <p:ph type="sldNum" sz="quarter" idx="12"/>
          </p:nvPr>
        </p:nvSpPr>
        <p:spPr/>
        <p:txBody>
          <a:bodyPr/>
          <a:lstStyle/>
          <a:p>
            <a:fld id="{7F0AB9E1-EB67-8745-96D2-5901D20E1A8C}" type="slidenum">
              <a:rPr lang="de-DE" smtClean="0">
                <a:solidFill>
                  <a:prstClr val="black">
                    <a:tint val="75000"/>
                  </a:prstClr>
                </a:solidFill>
              </a:rPr>
              <a:pPr/>
              <a:t>‹Nr.›</a:t>
            </a:fld>
            <a:endParaRPr lang="de-DE" dirty="0">
              <a:solidFill>
                <a:prstClr val="black">
                  <a:tint val="75000"/>
                </a:prstClr>
              </a:solidFill>
            </a:endParaRPr>
          </a:p>
        </p:txBody>
      </p:sp>
    </p:spTree>
    <p:extLst>
      <p:ext uri="{BB962C8B-B14F-4D97-AF65-F5344CB8AC3E}">
        <p14:creationId xmlns:p14="http://schemas.microsoft.com/office/powerpoint/2010/main" val="3734105857"/>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CH" smtClean="0"/>
              <a:t>Mastertitelformat bearbeiten</a:t>
            </a:r>
            <a:endParaRPr lang="de-DE"/>
          </a:p>
        </p:txBody>
      </p:sp>
      <p:sp>
        <p:nvSpPr>
          <p:cNvPr id="3" name="Datumsplatzhalter 2"/>
          <p:cNvSpPr>
            <a:spLocks noGrp="1"/>
          </p:cNvSpPr>
          <p:nvPr>
            <p:ph type="dt" sz="half" idx="10"/>
          </p:nvPr>
        </p:nvSpPr>
        <p:spPr/>
        <p:txBody>
          <a:bodyPr/>
          <a:lstStyle/>
          <a:p>
            <a:endParaRPr lang="de-DE" dirty="0">
              <a:solidFill>
                <a:prstClr val="black">
                  <a:tint val="75000"/>
                </a:prstClr>
              </a:solidFill>
            </a:endParaRPr>
          </a:p>
        </p:txBody>
      </p:sp>
      <p:sp>
        <p:nvSpPr>
          <p:cNvPr id="4" name="Fußzeilenplatzhalter 3"/>
          <p:cNvSpPr>
            <a:spLocks noGrp="1"/>
          </p:cNvSpPr>
          <p:nvPr>
            <p:ph type="ftr" sz="quarter" idx="11"/>
          </p:nvPr>
        </p:nvSpPr>
        <p:spPr/>
        <p:txBody>
          <a:bodyPr/>
          <a:lstStyle/>
          <a:p>
            <a:endParaRPr lang="de-DE" dirty="0">
              <a:solidFill>
                <a:prstClr val="black">
                  <a:tint val="75000"/>
                </a:prstClr>
              </a:solidFill>
            </a:endParaRPr>
          </a:p>
        </p:txBody>
      </p:sp>
      <p:sp>
        <p:nvSpPr>
          <p:cNvPr id="5" name="Foliennummernplatzhalter 4"/>
          <p:cNvSpPr>
            <a:spLocks noGrp="1"/>
          </p:cNvSpPr>
          <p:nvPr>
            <p:ph type="sldNum" sz="quarter" idx="12"/>
          </p:nvPr>
        </p:nvSpPr>
        <p:spPr/>
        <p:txBody>
          <a:bodyPr/>
          <a:lstStyle/>
          <a:p>
            <a:fld id="{7F0AB9E1-EB67-8745-96D2-5901D20E1A8C}" type="slidenum">
              <a:rPr lang="de-DE" smtClean="0">
                <a:solidFill>
                  <a:prstClr val="black">
                    <a:tint val="75000"/>
                  </a:prstClr>
                </a:solidFill>
              </a:rPr>
              <a:pPr/>
              <a:t>‹Nr.›</a:t>
            </a:fld>
            <a:endParaRPr lang="de-DE" dirty="0">
              <a:solidFill>
                <a:prstClr val="black">
                  <a:tint val="75000"/>
                </a:prstClr>
              </a:solidFill>
            </a:endParaRPr>
          </a:p>
        </p:txBody>
      </p:sp>
    </p:spTree>
    <p:extLst>
      <p:ext uri="{BB962C8B-B14F-4D97-AF65-F5344CB8AC3E}">
        <p14:creationId xmlns:p14="http://schemas.microsoft.com/office/powerpoint/2010/main" val="151324197"/>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endParaRPr lang="de-DE" dirty="0">
              <a:solidFill>
                <a:prstClr val="black">
                  <a:tint val="75000"/>
                </a:prstClr>
              </a:solidFill>
            </a:endParaRPr>
          </a:p>
        </p:txBody>
      </p:sp>
      <p:sp>
        <p:nvSpPr>
          <p:cNvPr id="3" name="Fußzeilenplatzhalter 2"/>
          <p:cNvSpPr>
            <a:spLocks noGrp="1"/>
          </p:cNvSpPr>
          <p:nvPr>
            <p:ph type="ftr" sz="quarter" idx="11"/>
          </p:nvPr>
        </p:nvSpPr>
        <p:spPr/>
        <p:txBody>
          <a:bodyPr/>
          <a:lstStyle/>
          <a:p>
            <a:endParaRPr lang="de-DE" dirty="0">
              <a:solidFill>
                <a:prstClr val="black">
                  <a:tint val="75000"/>
                </a:prstClr>
              </a:solidFill>
            </a:endParaRPr>
          </a:p>
        </p:txBody>
      </p:sp>
      <p:sp>
        <p:nvSpPr>
          <p:cNvPr id="4" name="Foliennummernplatzhalter 3"/>
          <p:cNvSpPr>
            <a:spLocks noGrp="1"/>
          </p:cNvSpPr>
          <p:nvPr>
            <p:ph type="sldNum" sz="quarter" idx="12"/>
          </p:nvPr>
        </p:nvSpPr>
        <p:spPr/>
        <p:txBody>
          <a:bodyPr/>
          <a:lstStyle/>
          <a:p>
            <a:fld id="{7F0AB9E1-EB67-8745-96D2-5901D20E1A8C}" type="slidenum">
              <a:rPr lang="de-DE" smtClean="0">
                <a:solidFill>
                  <a:prstClr val="black">
                    <a:tint val="75000"/>
                  </a:prstClr>
                </a:solidFill>
              </a:rPr>
              <a:pPr/>
              <a:t>‹Nr.›</a:t>
            </a:fld>
            <a:endParaRPr lang="de-DE" dirty="0">
              <a:solidFill>
                <a:prstClr val="black">
                  <a:tint val="75000"/>
                </a:prstClr>
              </a:solidFill>
            </a:endParaRPr>
          </a:p>
        </p:txBody>
      </p:sp>
    </p:spTree>
    <p:extLst>
      <p:ext uri="{BB962C8B-B14F-4D97-AF65-F5344CB8AC3E}">
        <p14:creationId xmlns:p14="http://schemas.microsoft.com/office/powerpoint/2010/main" val="324527587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el und Aufzählungspunkte">
    <p:spTree>
      <p:nvGrpSpPr>
        <p:cNvPr id="1" name=""/>
        <p:cNvGrpSpPr/>
        <p:nvPr/>
      </p:nvGrpSpPr>
      <p:grpSpPr>
        <a:xfrm>
          <a:off x="0" y="0"/>
          <a:ext cx="0" cy="0"/>
          <a:chOff x="0" y="0"/>
          <a:chExt cx="0" cy="0"/>
        </a:xfrm>
      </p:grpSpPr>
      <p:sp>
        <p:nvSpPr>
          <p:cNvPr id="11" name="Textplatzhalter 10"/>
          <p:cNvSpPr>
            <a:spLocks noGrp="1"/>
          </p:cNvSpPr>
          <p:nvPr>
            <p:ph type="body" sz="quarter" idx="10"/>
          </p:nvPr>
        </p:nvSpPr>
        <p:spPr>
          <a:xfrm>
            <a:off x="0" y="-1"/>
            <a:ext cx="6516216" cy="724205"/>
          </a:xfrm>
        </p:spPr>
        <p:txBody>
          <a:bodyPr lIns="360000" tIns="72000" rIns="360000" bIns="72000" anchor="b" anchorCtr="0">
            <a:noAutofit/>
          </a:bodyPr>
          <a:lstStyle>
            <a:lvl1pPr marL="0" indent="0">
              <a:buNone/>
              <a:defRPr sz="1600" b="0"/>
            </a:lvl1pPr>
            <a:lvl2pPr>
              <a:buNone/>
              <a:defRPr sz="1400"/>
            </a:lvl2pPr>
            <a:lvl3pPr>
              <a:buNone/>
              <a:defRPr sz="1400"/>
            </a:lvl3pPr>
            <a:lvl4pPr>
              <a:buNone/>
              <a:defRPr sz="1400"/>
            </a:lvl4pPr>
            <a:lvl5pPr>
              <a:buNone/>
              <a:defRPr sz="1400"/>
            </a:lvl5pPr>
          </a:lstStyle>
          <a:p>
            <a:pPr lvl="0"/>
            <a:r>
              <a:rPr lang="de-DE" smtClean="0"/>
              <a:t>Textmasterformat bearbeiten</a:t>
            </a:r>
          </a:p>
        </p:txBody>
      </p:sp>
      <p:cxnSp>
        <p:nvCxnSpPr>
          <p:cNvPr id="22" name="Gerade Verbindung 21"/>
          <p:cNvCxnSpPr/>
          <p:nvPr userDrawn="1"/>
        </p:nvCxnSpPr>
        <p:spPr>
          <a:xfrm>
            <a:off x="0" y="727315"/>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Gerade Verbindung 22"/>
          <p:cNvCxnSpPr/>
          <p:nvPr userDrawn="1"/>
        </p:nvCxnSpPr>
        <p:spPr>
          <a:xfrm>
            <a:off x="6516000" y="0"/>
            <a:ext cx="0" cy="720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Gerade Verbindung 23"/>
          <p:cNvCxnSpPr/>
          <p:nvPr userDrawn="1"/>
        </p:nvCxnSpPr>
        <p:spPr>
          <a:xfrm>
            <a:off x="0" y="6498000"/>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Gerade Verbindung 24"/>
          <p:cNvCxnSpPr/>
          <p:nvPr userDrawn="1"/>
        </p:nvCxnSpPr>
        <p:spPr>
          <a:xfrm>
            <a:off x="6516000" y="6496124"/>
            <a:ext cx="216" cy="360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Datumsplatzhalter 3"/>
          <p:cNvSpPr>
            <a:spLocks noGrp="1"/>
          </p:cNvSpPr>
          <p:nvPr>
            <p:ph type="dt" sz="half" idx="2"/>
          </p:nvPr>
        </p:nvSpPr>
        <p:spPr>
          <a:xfrm>
            <a:off x="352684" y="6582543"/>
            <a:ext cx="3204000" cy="162000"/>
          </a:xfrm>
          <a:prstGeom prst="rect">
            <a:avLst/>
          </a:prstGeom>
        </p:spPr>
        <p:txBody>
          <a:bodyPr vert="horz" wrap="square" lIns="0" tIns="0" rIns="0" bIns="0" rtlCol="0" anchor="ctr">
            <a:spAutoFit/>
          </a:bodyPr>
          <a:lstStyle>
            <a:lvl1pPr algn="l">
              <a:defRPr sz="1000">
                <a:solidFill>
                  <a:schemeClr val="tx1"/>
                </a:solidFill>
              </a:defRPr>
            </a:lvl1pPr>
          </a:lstStyle>
          <a:p>
            <a:endParaRPr lang="de-CH" dirty="0"/>
          </a:p>
        </p:txBody>
      </p:sp>
      <p:sp>
        <p:nvSpPr>
          <p:cNvPr id="29" name="Foliennummernplatzhalter 5"/>
          <p:cNvSpPr>
            <a:spLocks noGrp="1"/>
          </p:cNvSpPr>
          <p:nvPr>
            <p:ph type="sldNum" sz="quarter" idx="4"/>
          </p:nvPr>
        </p:nvSpPr>
        <p:spPr>
          <a:xfrm>
            <a:off x="8273097" y="6551476"/>
            <a:ext cx="504056" cy="153888"/>
          </a:xfrm>
          <a:prstGeom prst="rect">
            <a:avLst/>
          </a:prstGeom>
        </p:spPr>
        <p:txBody>
          <a:bodyPr vert="horz" wrap="square" lIns="0" tIns="0" rIns="0" bIns="0" rtlCol="0" anchor="ctr">
            <a:spAutoFit/>
          </a:bodyPr>
          <a:lstStyle>
            <a:lvl1pPr algn="r">
              <a:defRPr sz="1000">
                <a:solidFill>
                  <a:schemeClr val="tx1"/>
                </a:solidFill>
              </a:defRPr>
            </a:lvl1pPr>
          </a:lstStyle>
          <a:p>
            <a:fld id="{A6DC35B0-3101-436D-83E8-2A48940380AD}" type="slidenum">
              <a:rPr lang="de-CH" smtClean="0"/>
              <a:pPr/>
              <a:t>‹Nr.›</a:t>
            </a:fld>
            <a:endParaRPr lang="de-CH" dirty="0"/>
          </a:p>
        </p:txBody>
      </p:sp>
      <p:sp>
        <p:nvSpPr>
          <p:cNvPr id="4" name="Inhaltsplatzhalter 3"/>
          <p:cNvSpPr>
            <a:spLocks noGrp="1"/>
          </p:cNvSpPr>
          <p:nvPr>
            <p:ph sz="quarter" idx="11"/>
          </p:nvPr>
        </p:nvSpPr>
        <p:spPr>
          <a:xfrm>
            <a:off x="366713" y="908720"/>
            <a:ext cx="8418512" cy="5436604"/>
          </a:xfrm>
        </p:spPr>
        <p:txBody>
          <a:bodyPr/>
          <a:lstStyle>
            <a:lvl1pPr marL="269875" indent="-269875">
              <a:defRPr/>
            </a:lvl1pPr>
          </a:lstStyle>
          <a:p>
            <a:pPr lvl="0"/>
            <a:r>
              <a:rPr lang="de-DE" dirty="0" smtClean="0"/>
              <a:t>Textmasterformat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CH" dirty="0"/>
          </a:p>
        </p:txBody>
      </p:sp>
    </p:spTree>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Inhalt mit Beschriftung">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de-CH" smtClean="0"/>
              <a:t>Mastertitelformat bearbeiten</a:t>
            </a:r>
            <a:endParaRPr lang="de-DE"/>
          </a:p>
        </p:txBody>
      </p:sp>
      <p:sp>
        <p:nvSpPr>
          <p:cNvPr id="3" name="Inhaltsplatzhalt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CH" smtClean="0"/>
              <a:t>Mastertextformat bearbeiten</a:t>
            </a:r>
          </a:p>
          <a:p>
            <a:pPr lvl="1"/>
            <a:r>
              <a:rPr lang="de-CH" smtClean="0"/>
              <a:t>Zweite Ebene</a:t>
            </a:r>
          </a:p>
          <a:p>
            <a:pPr lvl="2"/>
            <a:r>
              <a:rPr lang="de-CH" smtClean="0"/>
              <a:t>Dritte Ebene</a:t>
            </a:r>
          </a:p>
          <a:p>
            <a:pPr lvl="3"/>
            <a:r>
              <a:rPr lang="de-CH" smtClean="0"/>
              <a:t>Vierte Ebene</a:t>
            </a:r>
          </a:p>
          <a:p>
            <a:pPr lvl="4"/>
            <a:r>
              <a:rPr lang="de-CH" smtClean="0"/>
              <a:t>Fünfte Ebene</a:t>
            </a:r>
            <a:endParaRPr lang="de-DE"/>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CH" smtClean="0"/>
              <a:t>Mastertextformat bearbeiten</a:t>
            </a:r>
          </a:p>
        </p:txBody>
      </p:sp>
      <p:sp>
        <p:nvSpPr>
          <p:cNvPr id="5" name="Datumsplatzhalter 4"/>
          <p:cNvSpPr>
            <a:spLocks noGrp="1"/>
          </p:cNvSpPr>
          <p:nvPr>
            <p:ph type="dt" sz="half" idx="10"/>
          </p:nvPr>
        </p:nvSpPr>
        <p:spPr/>
        <p:txBody>
          <a:bodyPr/>
          <a:lstStyle/>
          <a:p>
            <a:endParaRPr lang="de-DE" dirty="0">
              <a:solidFill>
                <a:prstClr val="black">
                  <a:tint val="75000"/>
                </a:prstClr>
              </a:solidFill>
            </a:endParaRPr>
          </a:p>
        </p:txBody>
      </p:sp>
      <p:sp>
        <p:nvSpPr>
          <p:cNvPr id="6" name="Fußzeilenplatzhalter 5"/>
          <p:cNvSpPr>
            <a:spLocks noGrp="1"/>
          </p:cNvSpPr>
          <p:nvPr>
            <p:ph type="ftr" sz="quarter" idx="11"/>
          </p:nvPr>
        </p:nvSpPr>
        <p:spPr/>
        <p:txBody>
          <a:bodyPr/>
          <a:lstStyle/>
          <a:p>
            <a:endParaRPr lang="de-DE" dirty="0">
              <a:solidFill>
                <a:prstClr val="black">
                  <a:tint val="75000"/>
                </a:prstClr>
              </a:solidFill>
            </a:endParaRPr>
          </a:p>
        </p:txBody>
      </p:sp>
      <p:sp>
        <p:nvSpPr>
          <p:cNvPr id="7" name="Foliennummernplatzhalter 6"/>
          <p:cNvSpPr>
            <a:spLocks noGrp="1"/>
          </p:cNvSpPr>
          <p:nvPr>
            <p:ph type="sldNum" sz="quarter" idx="12"/>
          </p:nvPr>
        </p:nvSpPr>
        <p:spPr/>
        <p:txBody>
          <a:bodyPr/>
          <a:lstStyle/>
          <a:p>
            <a:fld id="{7F0AB9E1-EB67-8745-96D2-5901D20E1A8C}" type="slidenum">
              <a:rPr lang="de-DE" smtClean="0">
                <a:solidFill>
                  <a:prstClr val="black">
                    <a:tint val="75000"/>
                  </a:prstClr>
                </a:solidFill>
              </a:rPr>
              <a:pPr/>
              <a:t>‹Nr.›</a:t>
            </a:fld>
            <a:endParaRPr lang="de-DE" dirty="0">
              <a:solidFill>
                <a:prstClr val="black">
                  <a:tint val="75000"/>
                </a:prstClr>
              </a:solidFill>
            </a:endParaRPr>
          </a:p>
        </p:txBody>
      </p:sp>
    </p:spTree>
    <p:extLst>
      <p:ext uri="{BB962C8B-B14F-4D97-AF65-F5344CB8AC3E}">
        <p14:creationId xmlns:p14="http://schemas.microsoft.com/office/powerpoint/2010/main" val="1262622239"/>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Bild mit Beschriftung">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e-CH" smtClean="0"/>
              <a:t>Mastertitelformat bearbeiten</a:t>
            </a:r>
            <a:endParaRPr lang="de-DE"/>
          </a:p>
        </p:txBody>
      </p:sp>
      <p:sp>
        <p:nvSpPr>
          <p:cNvPr id="3" name="Bildplatzhalt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dirty="0"/>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CH" smtClean="0"/>
              <a:t>Mastertextformat bearbeiten</a:t>
            </a:r>
          </a:p>
        </p:txBody>
      </p:sp>
      <p:sp>
        <p:nvSpPr>
          <p:cNvPr id="5" name="Datumsplatzhalter 4"/>
          <p:cNvSpPr>
            <a:spLocks noGrp="1"/>
          </p:cNvSpPr>
          <p:nvPr>
            <p:ph type="dt" sz="half" idx="10"/>
          </p:nvPr>
        </p:nvSpPr>
        <p:spPr/>
        <p:txBody>
          <a:bodyPr/>
          <a:lstStyle/>
          <a:p>
            <a:endParaRPr lang="de-DE" dirty="0">
              <a:solidFill>
                <a:prstClr val="black">
                  <a:tint val="75000"/>
                </a:prstClr>
              </a:solidFill>
            </a:endParaRPr>
          </a:p>
        </p:txBody>
      </p:sp>
      <p:sp>
        <p:nvSpPr>
          <p:cNvPr id="6" name="Fußzeilenplatzhalter 5"/>
          <p:cNvSpPr>
            <a:spLocks noGrp="1"/>
          </p:cNvSpPr>
          <p:nvPr>
            <p:ph type="ftr" sz="quarter" idx="11"/>
          </p:nvPr>
        </p:nvSpPr>
        <p:spPr/>
        <p:txBody>
          <a:bodyPr/>
          <a:lstStyle/>
          <a:p>
            <a:endParaRPr lang="de-DE" dirty="0">
              <a:solidFill>
                <a:prstClr val="black">
                  <a:tint val="75000"/>
                </a:prstClr>
              </a:solidFill>
            </a:endParaRPr>
          </a:p>
        </p:txBody>
      </p:sp>
      <p:sp>
        <p:nvSpPr>
          <p:cNvPr id="7" name="Foliennummernplatzhalter 6"/>
          <p:cNvSpPr>
            <a:spLocks noGrp="1"/>
          </p:cNvSpPr>
          <p:nvPr>
            <p:ph type="sldNum" sz="quarter" idx="12"/>
          </p:nvPr>
        </p:nvSpPr>
        <p:spPr/>
        <p:txBody>
          <a:bodyPr/>
          <a:lstStyle/>
          <a:p>
            <a:fld id="{7F0AB9E1-EB67-8745-96D2-5901D20E1A8C}" type="slidenum">
              <a:rPr lang="de-DE" smtClean="0">
                <a:solidFill>
                  <a:prstClr val="black">
                    <a:tint val="75000"/>
                  </a:prstClr>
                </a:solidFill>
              </a:rPr>
              <a:pPr/>
              <a:t>‹Nr.›</a:t>
            </a:fld>
            <a:endParaRPr lang="de-DE" dirty="0">
              <a:solidFill>
                <a:prstClr val="black">
                  <a:tint val="75000"/>
                </a:prstClr>
              </a:solidFill>
            </a:endParaRPr>
          </a:p>
        </p:txBody>
      </p:sp>
    </p:spTree>
    <p:extLst>
      <p:ext uri="{BB962C8B-B14F-4D97-AF65-F5344CB8AC3E}">
        <p14:creationId xmlns:p14="http://schemas.microsoft.com/office/powerpoint/2010/main" val="1576291434"/>
      </p:ext>
    </p:extLst>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CH" smtClean="0"/>
              <a:t>Mastertitelformat bearbeiten</a:t>
            </a:r>
            <a:endParaRPr lang="de-DE"/>
          </a:p>
        </p:txBody>
      </p:sp>
      <p:sp>
        <p:nvSpPr>
          <p:cNvPr id="3" name="Vertikaler Textplatzhalter 2"/>
          <p:cNvSpPr>
            <a:spLocks noGrp="1"/>
          </p:cNvSpPr>
          <p:nvPr>
            <p:ph type="body" orient="vert" idx="1"/>
          </p:nvPr>
        </p:nvSpPr>
        <p:spPr/>
        <p:txBody>
          <a:bodyPr vert="eaVert"/>
          <a:lstStyle/>
          <a:p>
            <a:pPr lvl="0"/>
            <a:r>
              <a:rPr lang="de-CH" smtClean="0"/>
              <a:t>Mastertextformat bearbeiten</a:t>
            </a:r>
          </a:p>
          <a:p>
            <a:pPr lvl="1"/>
            <a:r>
              <a:rPr lang="de-CH" smtClean="0"/>
              <a:t>Zweite Ebene</a:t>
            </a:r>
          </a:p>
          <a:p>
            <a:pPr lvl="2"/>
            <a:r>
              <a:rPr lang="de-CH" smtClean="0"/>
              <a:t>Dritte Ebene</a:t>
            </a:r>
          </a:p>
          <a:p>
            <a:pPr lvl="3"/>
            <a:r>
              <a:rPr lang="de-CH" smtClean="0"/>
              <a:t>Vierte Ebene</a:t>
            </a:r>
          </a:p>
          <a:p>
            <a:pPr lvl="4"/>
            <a:r>
              <a:rPr lang="de-CH" smtClean="0"/>
              <a:t>Fünfte Ebene</a:t>
            </a:r>
            <a:endParaRPr lang="de-DE"/>
          </a:p>
        </p:txBody>
      </p:sp>
      <p:sp>
        <p:nvSpPr>
          <p:cNvPr id="4" name="Datumsplatzhalter 3"/>
          <p:cNvSpPr>
            <a:spLocks noGrp="1"/>
          </p:cNvSpPr>
          <p:nvPr>
            <p:ph type="dt" sz="half" idx="10"/>
          </p:nvPr>
        </p:nvSpPr>
        <p:spPr/>
        <p:txBody>
          <a:bodyPr/>
          <a:lstStyle/>
          <a:p>
            <a:endParaRPr lang="de-DE" dirty="0">
              <a:solidFill>
                <a:prstClr val="black">
                  <a:tint val="75000"/>
                </a:prstClr>
              </a:solidFill>
            </a:endParaRPr>
          </a:p>
        </p:txBody>
      </p:sp>
      <p:sp>
        <p:nvSpPr>
          <p:cNvPr id="5" name="Fußzeilenplatzhalter 4"/>
          <p:cNvSpPr>
            <a:spLocks noGrp="1"/>
          </p:cNvSpPr>
          <p:nvPr>
            <p:ph type="ftr" sz="quarter" idx="11"/>
          </p:nvPr>
        </p:nvSpPr>
        <p:spPr/>
        <p:txBody>
          <a:bodyPr/>
          <a:lstStyle/>
          <a:p>
            <a:endParaRPr lang="de-DE" dirty="0">
              <a:solidFill>
                <a:prstClr val="black">
                  <a:tint val="75000"/>
                </a:prstClr>
              </a:solidFill>
            </a:endParaRPr>
          </a:p>
        </p:txBody>
      </p:sp>
      <p:sp>
        <p:nvSpPr>
          <p:cNvPr id="6" name="Foliennummernplatzhalter 5"/>
          <p:cNvSpPr>
            <a:spLocks noGrp="1"/>
          </p:cNvSpPr>
          <p:nvPr>
            <p:ph type="sldNum" sz="quarter" idx="12"/>
          </p:nvPr>
        </p:nvSpPr>
        <p:spPr/>
        <p:txBody>
          <a:bodyPr/>
          <a:lstStyle/>
          <a:p>
            <a:fld id="{7F0AB9E1-EB67-8745-96D2-5901D20E1A8C}" type="slidenum">
              <a:rPr lang="de-DE" smtClean="0">
                <a:solidFill>
                  <a:prstClr val="black">
                    <a:tint val="75000"/>
                  </a:prstClr>
                </a:solidFill>
              </a:rPr>
              <a:pPr/>
              <a:t>‹Nr.›</a:t>
            </a:fld>
            <a:endParaRPr lang="de-DE" dirty="0">
              <a:solidFill>
                <a:prstClr val="black">
                  <a:tint val="75000"/>
                </a:prstClr>
              </a:solidFill>
            </a:endParaRPr>
          </a:p>
        </p:txBody>
      </p:sp>
    </p:spTree>
    <p:extLst>
      <p:ext uri="{BB962C8B-B14F-4D97-AF65-F5344CB8AC3E}">
        <p14:creationId xmlns:p14="http://schemas.microsoft.com/office/powerpoint/2010/main" val="2598699133"/>
      </p:ext>
    </p:extLst>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629400" y="274638"/>
            <a:ext cx="2057400" cy="5851525"/>
          </a:xfrm>
        </p:spPr>
        <p:txBody>
          <a:bodyPr vert="eaVert"/>
          <a:lstStyle/>
          <a:p>
            <a:r>
              <a:rPr lang="de-CH" smtClean="0"/>
              <a:t>Mastertitelformat bearbeiten</a:t>
            </a:r>
            <a:endParaRPr lang="de-DE"/>
          </a:p>
        </p:txBody>
      </p:sp>
      <p:sp>
        <p:nvSpPr>
          <p:cNvPr id="3" name="Vertikaler Textplatzhalter 2"/>
          <p:cNvSpPr>
            <a:spLocks noGrp="1"/>
          </p:cNvSpPr>
          <p:nvPr>
            <p:ph type="body" orient="vert" idx="1"/>
          </p:nvPr>
        </p:nvSpPr>
        <p:spPr>
          <a:xfrm>
            <a:off x="457200" y="274638"/>
            <a:ext cx="6019800" cy="5851525"/>
          </a:xfrm>
        </p:spPr>
        <p:txBody>
          <a:bodyPr vert="eaVert"/>
          <a:lstStyle/>
          <a:p>
            <a:pPr lvl="0"/>
            <a:r>
              <a:rPr lang="de-CH" smtClean="0"/>
              <a:t>Mastertextformat bearbeiten</a:t>
            </a:r>
          </a:p>
          <a:p>
            <a:pPr lvl="1"/>
            <a:r>
              <a:rPr lang="de-CH" smtClean="0"/>
              <a:t>Zweite Ebene</a:t>
            </a:r>
          </a:p>
          <a:p>
            <a:pPr lvl="2"/>
            <a:r>
              <a:rPr lang="de-CH" smtClean="0"/>
              <a:t>Dritte Ebene</a:t>
            </a:r>
          </a:p>
          <a:p>
            <a:pPr lvl="3"/>
            <a:r>
              <a:rPr lang="de-CH" smtClean="0"/>
              <a:t>Vierte Ebene</a:t>
            </a:r>
          </a:p>
          <a:p>
            <a:pPr lvl="4"/>
            <a:r>
              <a:rPr lang="de-CH" smtClean="0"/>
              <a:t>Fünfte Ebene</a:t>
            </a:r>
            <a:endParaRPr lang="de-DE"/>
          </a:p>
        </p:txBody>
      </p:sp>
      <p:sp>
        <p:nvSpPr>
          <p:cNvPr id="4" name="Datumsplatzhalter 3"/>
          <p:cNvSpPr>
            <a:spLocks noGrp="1"/>
          </p:cNvSpPr>
          <p:nvPr>
            <p:ph type="dt" sz="half" idx="10"/>
          </p:nvPr>
        </p:nvSpPr>
        <p:spPr/>
        <p:txBody>
          <a:bodyPr/>
          <a:lstStyle/>
          <a:p>
            <a:endParaRPr lang="de-DE" dirty="0">
              <a:solidFill>
                <a:prstClr val="black">
                  <a:tint val="75000"/>
                </a:prstClr>
              </a:solidFill>
            </a:endParaRPr>
          </a:p>
        </p:txBody>
      </p:sp>
      <p:sp>
        <p:nvSpPr>
          <p:cNvPr id="5" name="Fußzeilenplatzhalter 4"/>
          <p:cNvSpPr>
            <a:spLocks noGrp="1"/>
          </p:cNvSpPr>
          <p:nvPr>
            <p:ph type="ftr" sz="quarter" idx="11"/>
          </p:nvPr>
        </p:nvSpPr>
        <p:spPr/>
        <p:txBody>
          <a:bodyPr/>
          <a:lstStyle/>
          <a:p>
            <a:endParaRPr lang="de-DE" dirty="0">
              <a:solidFill>
                <a:prstClr val="black">
                  <a:tint val="75000"/>
                </a:prstClr>
              </a:solidFill>
            </a:endParaRPr>
          </a:p>
        </p:txBody>
      </p:sp>
      <p:sp>
        <p:nvSpPr>
          <p:cNvPr id="6" name="Foliennummernplatzhalter 5"/>
          <p:cNvSpPr>
            <a:spLocks noGrp="1"/>
          </p:cNvSpPr>
          <p:nvPr>
            <p:ph type="sldNum" sz="quarter" idx="12"/>
          </p:nvPr>
        </p:nvSpPr>
        <p:spPr/>
        <p:txBody>
          <a:bodyPr/>
          <a:lstStyle/>
          <a:p>
            <a:fld id="{7F0AB9E1-EB67-8745-96D2-5901D20E1A8C}" type="slidenum">
              <a:rPr lang="de-DE" smtClean="0">
                <a:solidFill>
                  <a:prstClr val="black">
                    <a:tint val="75000"/>
                  </a:prstClr>
                </a:solidFill>
              </a:rPr>
              <a:pPr/>
              <a:t>‹Nr.›</a:t>
            </a:fld>
            <a:endParaRPr lang="de-DE" dirty="0">
              <a:solidFill>
                <a:prstClr val="black">
                  <a:tint val="75000"/>
                </a:prstClr>
              </a:solidFill>
            </a:endParaRPr>
          </a:p>
        </p:txBody>
      </p:sp>
    </p:spTree>
    <p:extLst>
      <p:ext uri="{BB962C8B-B14F-4D97-AF65-F5344CB8AC3E}">
        <p14:creationId xmlns:p14="http://schemas.microsoft.com/office/powerpoint/2010/main" val="3798267972"/>
      </p:ext>
    </p:extLst>
  </p:cSld>
  <p:clrMapOvr>
    <a:masterClrMapping/>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Titel und Aufzählungspunkte">
    <p:spTree>
      <p:nvGrpSpPr>
        <p:cNvPr id="1" name=""/>
        <p:cNvGrpSpPr/>
        <p:nvPr/>
      </p:nvGrpSpPr>
      <p:grpSpPr>
        <a:xfrm>
          <a:off x="0" y="0"/>
          <a:ext cx="0" cy="0"/>
          <a:chOff x="0" y="0"/>
          <a:chExt cx="0" cy="0"/>
        </a:xfrm>
      </p:grpSpPr>
      <p:sp>
        <p:nvSpPr>
          <p:cNvPr id="11" name="Textplatzhalter 10"/>
          <p:cNvSpPr>
            <a:spLocks noGrp="1"/>
          </p:cNvSpPr>
          <p:nvPr>
            <p:ph type="body" sz="quarter" idx="10"/>
          </p:nvPr>
        </p:nvSpPr>
        <p:spPr>
          <a:xfrm>
            <a:off x="0" y="-1"/>
            <a:ext cx="6516216" cy="724205"/>
          </a:xfrm>
        </p:spPr>
        <p:txBody>
          <a:bodyPr lIns="360000" tIns="72000" rIns="360000" bIns="72000" anchor="b" anchorCtr="0">
            <a:noAutofit/>
          </a:bodyPr>
          <a:lstStyle>
            <a:lvl1pPr marL="0" indent="0">
              <a:buNone/>
              <a:defRPr sz="1600" b="0"/>
            </a:lvl1pPr>
            <a:lvl2pPr>
              <a:buNone/>
              <a:defRPr sz="1400"/>
            </a:lvl2pPr>
            <a:lvl3pPr>
              <a:buNone/>
              <a:defRPr sz="1400"/>
            </a:lvl3pPr>
            <a:lvl4pPr>
              <a:buNone/>
              <a:defRPr sz="1400"/>
            </a:lvl4pPr>
            <a:lvl5pPr>
              <a:buNone/>
              <a:defRPr sz="1400"/>
            </a:lvl5pPr>
          </a:lstStyle>
          <a:p>
            <a:pPr lvl="0"/>
            <a:r>
              <a:rPr lang="de-DE" smtClean="0"/>
              <a:t>Textmasterformat bearbeiten</a:t>
            </a:r>
          </a:p>
        </p:txBody>
      </p:sp>
      <p:cxnSp>
        <p:nvCxnSpPr>
          <p:cNvPr id="22" name="Gerade Verbindung 21"/>
          <p:cNvCxnSpPr/>
          <p:nvPr userDrawn="1"/>
        </p:nvCxnSpPr>
        <p:spPr>
          <a:xfrm>
            <a:off x="0" y="727315"/>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Gerade Verbindung 22"/>
          <p:cNvCxnSpPr/>
          <p:nvPr userDrawn="1"/>
        </p:nvCxnSpPr>
        <p:spPr>
          <a:xfrm>
            <a:off x="6516000" y="0"/>
            <a:ext cx="0" cy="720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Gerade Verbindung 23"/>
          <p:cNvCxnSpPr/>
          <p:nvPr userDrawn="1"/>
        </p:nvCxnSpPr>
        <p:spPr>
          <a:xfrm>
            <a:off x="0" y="6498000"/>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Gerade Verbindung 24"/>
          <p:cNvCxnSpPr/>
          <p:nvPr userDrawn="1"/>
        </p:nvCxnSpPr>
        <p:spPr>
          <a:xfrm>
            <a:off x="6516000" y="6496124"/>
            <a:ext cx="216" cy="360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Foliennummernplatzhalter 5"/>
          <p:cNvSpPr>
            <a:spLocks noGrp="1"/>
          </p:cNvSpPr>
          <p:nvPr>
            <p:ph type="sldNum" sz="quarter" idx="4"/>
          </p:nvPr>
        </p:nvSpPr>
        <p:spPr>
          <a:xfrm>
            <a:off x="8273097" y="6551476"/>
            <a:ext cx="504056" cy="153888"/>
          </a:xfrm>
          <a:prstGeom prst="rect">
            <a:avLst/>
          </a:prstGeom>
        </p:spPr>
        <p:txBody>
          <a:bodyPr vert="horz" wrap="square" lIns="0" tIns="0" rIns="0" bIns="0" rtlCol="0" anchor="ctr">
            <a:spAutoFit/>
          </a:bodyPr>
          <a:lstStyle>
            <a:lvl1pPr algn="r">
              <a:defRPr sz="1000">
                <a:solidFill>
                  <a:schemeClr val="tx1"/>
                </a:solidFill>
              </a:defRPr>
            </a:lvl1pPr>
          </a:lstStyle>
          <a:p>
            <a:fld id="{A6DC35B0-3101-436D-83E8-2A48940380AD}" type="slidenum">
              <a:rPr lang="de-CH" smtClean="0"/>
              <a:pPr/>
              <a:t>‹Nr.›</a:t>
            </a:fld>
            <a:endParaRPr lang="de-CH" dirty="0"/>
          </a:p>
        </p:txBody>
      </p:sp>
      <p:sp>
        <p:nvSpPr>
          <p:cNvPr id="4" name="Inhaltsplatzhalter 3"/>
          <p:cNvSpPr>
            <a:spLocks noGrp="1"/>
          </p:cNvSpPr>
          <p:nvPr>
            <p:ph sz="quarter" idx="11"/>
          </p:nvPr>
        </p:nvSpPr>
        <p:spPr>
          <a:xfrm>
            <a:off x="366713" y="908720"/>
            <a:ext cx="8418512" cy="5436604"/>
          </a:xfrm>
        </p:spPr>
        <p:txBody>
          <a:bodyPr/>
          <a:lstStyle>
            <a:lvl1pPr marL="269875" indent="-269875">
              <a:defRPr/>
            </a:lvl1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CH" dirty="0"/>
          </a:p>
        </p:txBody>
      </p:sp>
      <p:sp>
        <p:nvSpPr>
          <p:cNvPr id="9" name="Datumsplatzhalter 3"/>
          <p:cNvSpPr>
            <a:spLocks noGrp="1"/>
          </p:cNvSpPr>
          <p:nvPr>
            <p:ph type="dt" sz="half" idx="2"/>
          </p:nvPr>
        </p:nvSpPr>
        <p:spPr>
          <a:xfrm>
            <a:off x="352684" y="6582543"/>
            <a:ext cx="3204000" cy="162000"/>
          </a:xfrm>
          <a:prstGeom prst="rect">
            <a:avLst/>
          </a:prstGeom>
        </p:spPr>
        <p:txBody>
          <a:bodyPr vert="horz" wrap="square" lIns="0" tIns="0" rIns="0" bIns="0" rtlCol="0" anchor="ctr">
            <a:spAutoFit/>
          </a:bodyPr>
          <a:lstStyle>
            <a:lvl1pPr algn="l">
              <a:defRPr sz="1000">
                <a:solidFill>
                  <a:schemeClr val="tx1"/>
                </a:solidFill>
              </a:defRPr>
            </a:lvl1pPr>
          </a:lstStyle>
          <a:p>
            <a:endParaRPr lang="de-CH" dirty="0"/>
          </a:p>
        </p:txBody>
      </p:sp>
    </p:spTree>
    <p:extLst>
      <p:ext uri="{BB962C8B-B14F-4D97-AF65-F5344CB8AC3E}">
        <p14:creationId xmlns:p14="http://schemas.microsoft.com/office/powerpoint/2010/main" val="2613455315"/>
      </p:ext>
    </p:extLst>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Titel und Text 2">
    <p:spTree>
      <p:nvGrpSpPr>
        <p:cNvPr id="1" name=""/>
        <p:cNvGrpSpPr/>
        <p:nvPr/>
      </p:nvGrpSpPr>
      <p:grpSpPr>
        <a:xfrm>
          <a:off x="0" y="0"/>
          <a:ext cx="0" cy="0"/>
          <a:chOff x="0" y="0"/>
          <a:chExt cx="0" cy="0"/>
        </a:xfrm>
      </p:grpSpPr>
      <p:sp>
        <p:nvSpPr>
          <p:cNvPr id="11" name="Textplatzhalter 10"/>
          <p:cNvSpPr>
            <a:spLocks noGrp="1"/>
          </p:cNvSpPr>
          <p:nvPr>
            <p:ph type="body" sz="quarter" idx="10"/>
          </p:nvPr>
        </p:nvSpPr>
        <p:spPr>
          <a:xfrm>
            <a:off x="0" y="-1"/>
            <a:ext cx="6516216" cy="724205"/>
          </a:xfrm>
        </p:spPr>
        <p:txBody>
          <a:bodyPr lIns="360000" tIns="72000" rIns="360000" bIns="72000" anchor="b" anchorCtr="0">
            <a:noAutofit/>
          </a:bodyPr>
          <a:lstStyle>
            <a:lvl1pPr marL="0" indent="0">
              <a:buNone/>
              <a:defRPr sz="1600" b="0"/>
            </a:lvl1pPr>
            <a:lvl2pPr>
              <a:buNone/>
              <a:defRPr sz="1400"/>
            </a:lvl2pPr>
            <a:lvl3pPr>
              <a:buNone/>
              <a:defRPr sz="1400"/>
            </a:lvl3pPr>
            <a:lvl4pPr>
              <a:buNone/>
              <a:defRPr sz="1400"/>
            </a:lvl4pPr>
            <a:lvl5pPr>
              <a:buNone/>
              <a:defRPr sz="1400"/>
            </a:lvl5pPr>
          </a:lstStyle>
          <a:p>
            <a:pPr lvl="0"/>
            <a:r>
              <a:rPr lang="de-DE" smtClean="0"/>
              <a:t>Textmasterformat bearbeiten</a:t>
            </a:r>
          </a:p>
        </p:txBody>
      </p:sp>
      <p:cxnSp>
        <p:nvCxnSpPr>
          <p:cNvPr id="22" name="Gerade Verbindung 21"/>
          <p:cNvCxnSpPr/>
          <p:nvPr userDrawn="1"/>
        </p:nvCxnSpPr>
        <p:spPr>
          <a:xfrm>
            <a:off x="0" y="727315"/>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Gerade Verbindung 22"/>
          <p:cNvCxnSpPr/>
          <p:nvPr userDrawn="1"/>
        </p:nvCxnSpPr>
        <p:spPr>
          <a:xfrm>
            <a:off x="6516000" y="0"/>
            <a:ext cx="0" cy="720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Gerade Verbindung 23"/>
          <p:cNvCxnSpPr/>
          <p:nvPr userDrawn="1"/>
        </p:nvCxnSpPr>
        <p:spPr>
          <a:xfrm>
            <a:off x="0" y="6498000"/>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Gerade Verbindung 24"/>
          <p:cNvCxnSpPr/>
          <p:nvPr userDrawn="1"/>
        </p:nvCxnSpPr>
        <p:spPr>
          <a:xfrm>
            <a:off x="6516000" y="6496124"/>
            <a:ext cx="216" cy="360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Foliennummernplatzhalter 5"/>
          <p:cNvSpPr>
            <a:spLocks noGrp="1"/>
          </p:cNvSpPr>
          <p:nvPr>
            <p:ph type="sldNum" sz="quarter" idx="4"/>
          </p:nvPr>
        </p:nvSpPr>
        <p:spPr>
          <a:xfrm>
            <a:off x="8273097" y="6551476"/>
            <a:ext cx="504056" cy="153888"/>
          </a:xfrm>
          <a:prstGeom prst="rect">
            <a:avLst/>
          </a:prstGeom>
        </p:spPr>
        <p:txBody>
          <a:bodyPr vert="horz" wrap="square" lIns="0" tIns="0" rIns="0" bIns="0" rtlCol="0" anchor="ctr">
            <a:spAutoFit/>
          </a:bodyPr>
          <a:lstStyle>
            <a:lvl1pPr algn="r">
              <a:defRPr sz="1000">
                <a:solidFill>
                  <a:schemeClr val="tx1"/>
                </a:solidFill>
              </a:defRPr>
            </a:lvl1pPr>
          </a:lstStyle>
          <a:p>
            <a:fld id="{A6DC35B0-3101-436D-83E8-2A48940380AD}" type="slidenum">
              <a:rPr lang="de-CH" smtClean="0"/>
              <a:pPr/>
              <a:t>‹Nr.›</a:t>
            </a:fld>
            <a:endParaRPr lang="de-CH" dirty="0"/>
          </a:p>
        </p:txBody>
      </p:sp>
      <p:sp>
        <p:nvSpPr>
          <p:cNvPr id="4" name="Inhaltsplatzhalter 3"/>
          <p:cNvSpPr>
            <a:spLocks noGrp="1"/>
          </p:cNvSpPr>
          <p:nvPr>
            <p:ph sz="quarter" idx="11"/>
          </p:nvPr>
        </p:nvSpPr>
        <p:spPr>
          <a:xfrm>
            <a:off x="366713" y="908720"/>
            <a:ext cx="8418512" cy="5436604"/>
          </a:xfrm>
        </p:spPr>
        <p:txBody>
          <a:bodyPr/>
          <a:lstStyle>
            <a:lvl1pPr marL="0" indent="0">
              <a:buFont typeface="Arial" pitchFamily="34" charset="0"/>
              <a:buNone/>
              <a:defRPr/>
            </a:lvl1pPr>
            <a:lvl2pPr marL="1588" indent="0">
              <a:spcBef>
                <a:spcPts val="1200"/>
              </a:spcBef>
              <a:buNone/>
              <a:defRPr sz="2000"/>
            </a:lvl2pPr>
            <a:lvl3pPr marL="179388" indent="-176213">
              <a:defRPr/>
            </a:lvl3pPr>
            <a:lvl4pPr marL="352425" indent="-182563" defTabSz="989013">
              <a:defRPr/>
            </a:lvl4pPr>
            <a:lvl5pPr marL="536575" indent="-174625">
              <a:defRPr/>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CH" dirty="0"/>
          </a:p>
        </p:txBody>
      </p:sp>
      <p:sp>
        <p:nvSpPr>
          <p:cNvPr id="9" name="Datumsplatzhalter 3"/>
          <p:cNvSpPr>
            <a:spLocks noGrp="1"/>
          </p:cNvSpPr>
          <p:nvPr>
            <p:ph type="dt" sz="half" idx="2"/>
          </p:nvPr>
        </p:nvSpPr>
        <p:spPr>
          <a:xfrm>
            <a:off x="352684" y="6582543"/>
            <a:ext cx="3204000" cy="162000"/>
          </a:xfrm>
          <a:prstGeom prst="rect">
            <a:avLst/>
          </a:prstGeom>
        </p:spPr>
        <p:txBody>
          <a:bodyPr vert="horz" wrap="square" lIns="0" tIns="0" rIns="0" bIns="0" rtlCol="0" anchor="ctr">
            <a:spAutoFit/>
          </a:bodyPr>
          <a:lstStyle>
            <a:lvl1pPr algn="l">
              <a:defRPr sz="1000">
                <a:solidFill>
                  <a:schemeClr val="tx1"/>
                </a:solidFill>
              </a:defRPr>
            </a:lvl1pPr>
          </a:lstStyle>
          <a:p>
            <a:endParaRPr lang="de-CH" dirty="0"/>
          </a:p>
        </p:txBody>
      </p:sp>
    </p:spTree>
    <p:extLst>
      <p:ext uri="{BB962C8B-B14F-4D97-AF65-F5344CB8AC3E}">
        <p14:creationId xmlns:p14="http://schemas.microsoft.com/office/powerpoint/2010/main" val="2797688329"/>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el und Aufz.-Punkte 2-spaltig">
    <p:spTree>
      <p:nvGrpSpPr>
        <p:cNvPr id="1" name=""/>
        <p:cNvGrpSpPr/>
        <p:nvPr/>
      </p:nvGrpSpPr>
      <p:grpSpPr>
        <a:xfrm>
          <a:off x="0" y="0"/>
          <a:ext cx="0" cy="0"/>
          <a:chOff x="0" y="0"/>
          <a:chExt cx="0" cy="0"/>
        </a:xfrm>
      </p:grpSpPr>
      <p:sp>
        <p:nvSpPr>
          <p:cNvPr id="11" name="Textplatzhalter 10"/>
          <p:cNvSpPr>
            <a:spLocks noGrp="1"/>
          </p:cNvSpPr>
          <p:nvPr>
            <p:ph type="body" sz="quarter" idx="10"/>
          </p:nvPr>
        </p:nvSpPr>
        <p:spPr>
          <a:xfrm>
            <a:off x="0" y="-1"/>
            <a:ext cx="6516216" cy="724205"/>
          </a:xfrm>
        </p:spPr>
        <p:txBody>
          <a:bodyPr lIns="360000" tIns="72000" rIns="360000" bIns="72000" anchor="b" anchorCtr="0">
            <a:noAutofit/>
          </a:bodyPr>
          <a:lstStyle>
            <a:lvl1pPr marL="0" indent="0">
              <a:buNone/>
              <a:defRPr sz="1600" b="0"/>
            </a:lvl1pPr>
            <a:lvl2pPr>
              <a:buNone/>
              <a:defRPr sz="1400"/>
            </a:lvl2pPr>
            <a:lvl3pPr>
              <a:buNone/>
              <a:defRPr sz="1400"/>
            </a:lvl3pPr>
            <a:lvl4pPr>
              <a:buNone/>
              <a:defRPr sz="1400"/>
            </a:lvl4pPr>
            <a:lvl5pPr>
              <a:buNone/>
              <a:defRPr sz="1400"/>
            </a:lvl5pPr>
          </a:lstStyle>
          <a:p>
            <a:pPr lvl="0"/>
            <a:r>
              <a:rPr lang="de-DE" smtClean="0"/>
              <a:t>Textmasterformat bearbeiten</a:t>
            </a:r>
          </a:p>
        </p:txBody>
      </p:sp>
      <p:cxnSp>
        <p:nvCxnSpPr>
          <p:cNvPr id="22" name="Gerade Verbindung 21"/>
          <p:cNvCxnSpPr/>
          <p:nvPr userDrawn="1"/>
        </p:nvCxnSpPr>
        <p:spPr>
          <a:xfrm>
            <a:off x="0" y="727315"/>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Gerade Verbindung 22"/>
          <p:cNvCxnSpPr/>
          <p:nvPr userDrawn="1"/>
        </p:nvCxnSpPr>
        <p:spPr>
          <a:xfrm>
            <a:off x="6516000" y="0"/>
            <a:ext cx="0" cy="720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Gerade Verbindung 23"/>
          <p:cNvCxnSpPr/>
          <p:nvPr userDrawn="1"/>
        </p:nvCxnSpPr>
        <p:spPr>
          <a:xfrm>
            <a:off x="0" y="6498000"/>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Gerade Verbindung 24"/>
          <p:cNvCxnSpPr/>
          <p:nvPr userDrawn="1"/>
        </p:nvCxnSpPr>
        <p:spPr>
          <a:xfrm>
            <a:off x="6516000" y="6496124"/>
            <a:ext cx="216" cy="360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Datumsplatzhalter 3"/>
          <p:cNvSpPr>
            <a:spLocks noGrp="1"/>
          </p:cNvSpPr>
          <p:nvPr>
            <p:ph type="dt" sz="half" idx="2"/>
          </p:nvPr>
        </p:nvSpPr>
        <p:spPr>
          <a:xfrm>
            <a:off x="352684" y="6587480"/>
            <a:ext cx="3204000" cy="162000"/>
          </a:xfrm>
          <a:prstGeom prst="rect">
            <a:avLst/>
          </a:prstGeom>
        </p:spPr>
        <p:txBody>
          <a:bodyPr vert="horz" wrap="square" lIns="0" tIns="0" rIns="0" bIns="0" rtlCol="0" anchor="ctr">
            <a:spAutoFit/>
          </a:bodyPr>
          <a:lstStyle>
            <a:lvl1pPr algn="l">
              <a:defRPr sz="1000">
                <a:solidFill>
                  <a:schemeClr val="tx1"/>
                </a:solidFill>
              </a:defRPr>
            </a:lvl1pPr>
          </a:lstStyle>
          <a:p>
            <a:endParaRPr lang="de-CH" dirty="0"/>
          </a:p>
        </p:txBody>
      </p:sp>
      <p:sp>
        <p:nvSpPr>
          <p:cNvPr id="29" name="Foliennummernplatzhalter 5"/>
          <p:cNvSpPr>
            <a:spLocks noGrp="1"/>
          </p:cNvSpPr>
          <p:nvPr>
            <p:ph type="sldNum" sz="quarter" idx="4"/>
          </p:nvPr>
        </p:nvSpPr>
        <p:spPr>
          <a:xfrm>
            <a:off x="8273097" y="6551476"/>
            <a:ext cx="504056" cy="153888"/>
          </a:xfrm>
          <a:prstGeom prst="rect">
            <a:avLst/>
          </a:prstGeom>
        </p:spPr>
        <p:txBody>
          <a:bodyPr vert="horz" wrap="square" lIns="0" tIns="0" rIns="0" bIns="0" rtlCol="0" anchor="ctr">
            <a:spAutoFit/>
          </a:bodyPr>
          <a:lstStyle>
            <a:lvl1pPr algn="r">
              <a:defRPr sz="1000">
                <a:solidFill>
                  <a:schemeClr val="tx1"/>
                </a:solidFill>
              </a:defRPr>
            </a:lvl1pPr>
          </a:lstStyle>
          <a:p>
            <a:fld id="{A6DC35B0-3101-436D-83E8-2A48940380AD}" type="slidenum">
              <a:rPr lang="de-CH" smtClean="0"/>
              <a:pPr/>
              <a:t>‹Nr.›</a:t>
            </a:fld>
            <a:endParaRPr lang="de-CH" dirty="0"/>
          </a:p>
        </p:txBody>
      </p:sp>
      <p:sp>
        <p:nvSpPr>
          <p:cNvPr id="4" name="Inhaltsplatzhalter 3"/>
          <p:cNvSpPr>
            <a:spLocks noGrp="1"/>
          </p:cNvSpPr>
          <p:nvPr>
            <p:ph sz="quarter" idx="11"/>
          </p:nvPr>
        </p:nvSpPr>
        <p:spPr>
          <a:xfrm>
            <a:off x="366713" y="908720"/>
            <a:ext cx="4011649" cy="5436604"/>
          </a:xfrm>
        </p:spPr>
        <p:txBody>
          <a:bodyPr/>
          <a:lstStyle>
            <a:lvl1pPr marL="269875" indent="-269875">
              <a:defRPr/>
            </a:lvl1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CH" dirty="0"/>
          </a:p>
        </p:txBody>
      </p:sp>
      <p:sp>
        <p:nvSpPr>
          <p:cNvPr id="12" name="Inhaltsplatzhalter 3"/>
          <p:cNvSpPr>
            <a:spLocks noGrp="1"/>
          </p:cNvSpPr>
          <p:nvPr>
            <p:ph sz="quarter" idx="12"/>
          </p:nvPr>
        </p:nvSpPr>
        <p:spPr>
          <a:xfrm>
            <a:off x="4752019" y="908720"/>
            <a:ext cx="4047735" cy="5436604"/>
          </a:xfrm>
        </p:spPr>
        <p:txBody>
          <a:bodyPr/>
          <a:lstStyle>
            <a:lvl1pPr marL="269875" indent="-269875">
              <a:defRPr/>
            </a:lvl1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CH" dirty="0"/>
          </a:p>
        </p:txBody>
      </p:sp>
    </p:spTree>
    <p:extLst>
      <p:ext uri="{BB962C8B-B14F-4D97-AF65-F5344CB8AC3E}">
        <p14:creationId xmlns:p14="http://schemas.microsoft.com/office/powerpoint/2010/main" val="370698307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el und Aufzählungspunkte, Quelle">
    <p:spTree>
      <p:nvGrpSpPr>
        <p:cNvPr id="1" name=""/>
        <p:cNvGrpSpPr/>
        <p:nvPr/>
      </p:nvGrpSpPr>
      <p:grpSpPr>
        <a:xfrm>
          <a:off x="0" y="0"/>
          <a:ext cx="0" cy="0"/>
          <a:chOff x="0" y="0"/>
          <a:chExt cx="0" cy="0"/>
        </a:xfrm>
      </p:grpSpPr>
      <p:sp>
        <p:nvSpPr>
          <p:cNvPr id="11" name="Textplatzhalter 10"/>
          <p:cNvSpPr>
            <a:spLocks noGrp="1"/>
          </p:cNvSpPr>
          <p:nvPr>
            <p:ph type="body" sz="quarter" idx="10"/>
          </p:nvPr>
        </p:nvSpPr>
        <p:spPr>
          <a:xfrm>
            <a:off x="0" y="-1"/>
            <a:ext cx="6516216" cy="724205"/>
          </a:xfrm>
        </p:spPr>
        <p:txBody>
          <a:bodyPr lIns="360000" tIns="72000" rIns="360000" bIns="72000" anchor="b" anchorCtr="0">
            <a:noAutofit/>
          </a:bodyPr>
          <a:lstStyle>
            <a:lvl1pPr marL="0" indent="0">
              <a:buNone/>
              <a:defRPr sz="1600" b="0"/>
            </a:lvl1pPr>
            <a:lvl2pPr>
              <a:buNone/>
              <a:defRPr sz="1400"/>
            </a:lvl2pPr>
            <a:lvl3pPr>
              <a:buNone/>
              <a:defRPr sz="1400"/>
            </a:lvl3pPr>
            <a:lvl4pPr>
              <a:buNone/>
              <a:defRPr sz="1400"/>
            </a:lvl4pPr>
            <a:lvl5pPr>
              <a:buNone/>
              <a:defRPr sz="1400"/>
            </a:lvl5pPr>
          </a:lstStyle>
          <a:p>
            <a:pPr lvl="0"/>
            <a:r>
              <a:rPr lang="de-DE" smtClean="0"/>
              <a:t>Textmasterformat bearbeiten</a:t>
            </a:r>
          </a:p>
        </p:txBody>
      </p:sp>
      <p:cxnSp>
        <p:nvCxnSpPr>
          <p:cNvPr id="22" name="Gerade Verbindung 21"/>
          <p:cNvCxnSpPr/>
          <p:nvPr userDrawn="1"/>
        </p:nvCxnSpPr>
        <p:spPr>
          <a:xfrm>
            <a:off x="0" y="727315"/>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Gerade Verbindung 22"/>
          <p:cNvCxnSpPr/>
          <p:nvPr userDrawn="1"/>
        </p:nvCxnSpPr>
        <p:spPr>
          <a:xfrm>
            <a:off x="6516000" y="0"/>
            <a:ext cx="0" cy="720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Gerade Verbindung 23"/>
          <p:cNvCxnSpPr/>
          <p:nvPr userDrawn="1"/>
        </p:nvCxnSpPr>
        <p:spPr>
          <a:xfrm>
            <a:off x="0" y="6498000"/>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Gerade Verbindung 24"/>
          <p:cNvCxnSpPr/>
          <p:nvPr userDrawn="1"/>
        </p:nvCxnSpPr>
        <p:spPr>
          <a:xfrm>
            <a:off x="6516000" y="6496124"/>
            <a:ext cx="216" cy="360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Datumsplatzhalter 3"/>
          <p:cNvSpPr>
            <a:spLocks noGrp="1"/>
          </p:cNvSpPr>
          <p:nvPr>
            <p:ph type="dt" sz="half" idx="2"/>
          </p:nvPr>
        </p:nvSpPr>
        <p:spPr>
          <a:xfrm>
            <a:off x="352685" y="6555532"/>
            <a:ext cx="3204000" cy="153888"/>
          </a:xfrm>
          <a:prstGeom prst="rect">
            <a:avLst/>
          </a:prstGeom>
        </p:spPr>
        <p:txBody>
          <a:bodyPr vert="horz" wrap="square" lIns="0" tIns="0" rIns="0" bIns="0" rtlCol="0" anchor="ctr">
            <a:spAutoFit/>
          </a:bodyPr>
          <a:lstStyle>
            <a:lvl1pPr algn="l">
              <a:defRPr sz="1000">
                <a:solidFill>
                  <a:schemeClr val="tx1"/>
                </a:solidFill>
              </a:defRPr>
            </a:lvl1pPr>
          </a:lstStyle>
          <a:p>
            <a:endParaRPr lang="de-CH" dirty="0"/>
          </a:p>
        </p:txBody>
      </p:sp>
      <p:sp>
        <p:nvSpPr>
          <p:cNvPr id="29" name="Foliennummernplatzhalter 5"/>
          <p:cNvSpPr>
            <a:spLocks noGrp="1"/>
          </p:cNvSpPr>
          <p:nvPr>
            <p:ph type="sldNum" sz="quarter" idx="4"/>
          </p:nvPr>
        </p:nvSpPr>
        <p:spPr>
          <a:xfrm>
            <a:off x="8273097" y="6551476"/>
            <a:ext cx="504056" cy="153888"/>
          </a:xfrm>
          <a:prstGeom prst="rect">
            <a:avLst/>
          </a:prstGeom>
        </p:spPr>
        <p:txBody>
          <a:bodyPr vert="horz" wrap="square" lIns="0" tIns="0" rIns="0" bIns="0" rtlCol="0" anchor="ctr">
            <a:spAutoFit/>
          </a:bodyPr>
          <a:lstStyle>
            <a:lvl1pPr algn="r">
              <a:defRPr sz="1000">
                <a:solidFill>
                  <a:schemeClr val="tx1"/>
                </a:solidFill>
              </a:defRPr>
            </a:lvl1pPr>
          </a:lstStyle>
          <a:p>
            <a:fld id="{A6DC35B0-3101-436D-83E8-2A48940380AD}" type="slidenum">
              <a:rPr lang="de-CH" smtClean="0"/>
              <a:pPr/>
              <a:t>‹Nr.›</a:t>
            </a:fld>
            <a:endParaRPr lang="de-CH" dirty="0"/>
          </a:p>
        </p:txBody>
      </p:sp>
      <p:sp>
        <p:nvSpPr>
          <p:cNvPr id="4" name="Inhaltsplatzhalter 3"/>
          <p:cNvSpPr>
            <a:spLocks noGrp="1"/>
          </p:cNvSpPr>
          <p:nvPr>
            <p:ph sz="quarter" idx="11"/>
          </p:nvPr>
        </p:nvSpPr>
        <p:spPr>
          <a:xfrm>
            <a:off x="366713" y="908720"/>
            <a:ext cx="8418512" cy="5220618"/>
          </a:xfrm>
        </p:spPr>
        <p:txBody>
          <a:bodyPr/>
          <a:lstStyle>
            <a:lvl1pPr marL="269875" indent="-269875">
              <a:defRPr/>
            </a:lvl1pPr>
          </a:lstStyle>
          <a:p>
            <a:pPr lvl="0"/>
            <a:r>
              <a:rPr lang="de-DE" dirty="0" smtClean="0"/>
              <a:t>Textmasterformat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CH" dirty="0"/>
          </a:p>
        </p:txBody>
      </p:sp>
      <p:sp>
        <p:nvSpPr>
          <p:cNvPr id="3" name="Textplatzhalter 2"/>
          <p:cNvSpPr>
            <a:spLocks noGrp="1"/>
          </p:cNvSpPr>
          <p:nvPr>
            <p:ph type="body" sz="quarter" idx="12"/>
          </p:nvPr>
        </p:nvSpPr>
        <p:spPr>
          <a:xfrm>
            <a:off x="359532" y="6237288"/>
            <a:ext cx="8439150" cy="179387"/>
          </a:xfrm>
        </p:spPr>
        <p:txBody>
          <a:bodyPr>
            <a:noAutofit/>
          </a:bodyPr>
          <a:lstStyle>
            <a:lvl1pPr marL="0" indent="0" algn="r">
              <a:buNone/>
              <a:defRPr sz="1100" b="0"/>
            </a:lvl1pPr>
            <a:lvl2pPr>
              <a:defRPr sz="1100"/>
            </a:lvl2pPr>
            <a:lvl3pPr>
              <a:defRPr sz="1100"/>
            </a:lvl3pPr>
            <a:lvl4pPr>
              <a:defRPr sz="1100"/>
            </a:lvl4pPr>
            <a:lvl5pPr>
              <a:defRPr sz="1100"/>
            </a:lvl5pPr>
          </a:lstStyle>
          <a:p>
            <a:pPr lvl="0"/>
            <a:r>
              <a:rPr lang="de-DE" smtClean="0"/>
              <a:t>Textmasterformat bearbeiten</a:t>
            </a:r>
          </a:p>
        </p:txBody>
      </p:sp>
    </p:spTree>
    <p:extLst>
      <p:ext uri="{BB962C8B-B14F-4D97-AF65-F5344CB8AC3E}">
        <p14:creationId xmlns:p14="http://schemas.microsoft.com/office/powerpoint/2010/main" val="3659003353"/>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itel und Aufz.-Punkte 2-spaltig Quelle">
    <p:spTree>
      <p:nvGrpSpPr>
        <p:cNvPr id="1" name=""/>
        <p:cNvGrpSpPr/>
        <p:nvPr/>
      </p:nvGrpSpPr>
      <p:grpSpPr>
        <a:xfrm>
          <a:off x="0" y="0"/>
          <a:ext cx="0" cy="0"/>
          <a:chOff x="0" y="0"/>
          <a:chExt cx="0" cy="0"/>
        </a:xfrm>
      </p:grpSpPr>
      <p:sp>
        <p:nvSpPr>
          <p:cNvPr id="11" name="Textplatzhalter 10"/>
          <p:cNvSpPr>
            <a:spLocks noGrp="1"/>
          </p:cNvSpPr>
          <p:nvPr>
            <p:ph type="body" sz="quarter" idx="10"/>
          </p:nvPr>
        </p:nvSpPr>
        <p:spPr>
          <a:xfrm>
            <a:off x="0" y="-1"/>
            <a:ext cx="6516216" cy="724205"/>
          </a:xfrm>
        </p:spPr>
        <p:txBody>
          <a:bodyPr lIns="360000" tIns="72000" rIns="360000" bIns="72000" anchor="b" anchorCtr="0">
            <a:noAutofit/>
          </a:bodyPr>
          <a:lstStyle>
            <a:lvl1pPr marL="0" indent="0">
              <a:buNone/>
              <a:defRPr sz="1600" b="0"/>
            </a:lvl1pPr>
            <a:lvl2pPr>
              <a:buNone/>
              <a:defRPr sz="1400"/>
            </a:lvl2pPr>
            <a:lvl3pPr>
              <a:buNone/>
              <a:defRPr sz="1400"/>
            </a:lvl3pPr>
            <a:lvl4pPr>
              <a:buNone/>
              <a:defRPr sz="1400"/>
            </a:lvl4pPr>
            <a:lvl5pPr>
              <a:buNone/>
              <a:defRPr sz="1400"/>
            </a:lvl5pPr>
          </a:lstStyle>
          <a:p>
            <a:pPr lvl="0"/>
            <a:r>
              <a:rPr lang="de-DE" smtClean="0"/>
              <a:t>Textmasterformat bearbeiten</a:t>
            </a:r>
          </a:p>
        </p:txBody>
      </p:sp>
      <p:cxnSp>
        <p:nvCxnSpPr>
          <p:cNvPr id="22" name="Gerade Verbindung 21"/>
          <p:cNvCxnSpPr/>
          <p:nvPr userDrawn="1"/>
        </p:nvCxnSpPr>
        <p:spPr>
          <a:xfrm>
            <a:off x="0" y="727315"/>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Gerade Verbindung 22"/>
          <p:cNvCxnSpPr/>
          <p:nvPr userDrawn="1"/>
        </p:nvCxnSpPr>
        <p:spPr>
          <a:xfrm>
            <a:off x="6516000" y="0"/>
            <a:ext cx="0" cy="720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Gerade Verbindung 23"/>
          <p:cNvCxnSpPr/>
          <p:nvPr userDrawn="1"/>
        </p:nvCxnSpPr>
        <p:spPr>
          <a:xfrm>
            <a:off x="0" y="6498000"/>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Gerade Verbindung 24"/>
          <p:cNvCxnSpPr/>
          <p:nvPr userDrawn="1"/>
        </p:nvCxnSpPr>
        <p:spPr>
          <a:xfrm>
            <a:off x="6516000" y="6496124"/>
            <a:ext cx="216" cy="360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Datumsplatzhalter 3"/>
          <p:cNvSpPr>
            <a:spLocks noGrp="1"/>
          </p:cNvSpPr>
          <p:nvPr>
            <p:ph type="dt" sz="half" idx="2"/>
          </p:nvPr>
        </p:nvSpPr>
        <p:spPr>
          <a:xfrm>
            <a:off x="352685" y="6551476"/>
            <a:ext cx="3204000" cy="162000"/>
          </a:xfrm>
          <a:prstGeom prst="rect">
            <a:avLst/>
          </a:prstGeom>
        </p:spPr>
        <p:txBody>
          <a:bodyPr vert="horz" wrap="square" lIns="0" tIns="0" rIns="0" bIns="0" rtlCol="0" anchor="ctr">
            <a:spAutoFit/>
          </a:bodyPr>
          <a:lstStyle>
            <a:lvl1pPr algn="l">
              <a:defRPr sz="1000">
                <a:solidFill>
                  <a:schemeClr val="tx1"/>
                </a:solidFill>
              </a:defRPr>
            </a:lvl1pPr>
          </a:lstStyle>
          <a:p>
            <a:endParaRPr lang="de-CH" dirty="0"/>
          </a:p>
        </p:txBody>
      </p:sp>
      <p:sp>
        <p:nvSpPr>
          <p:cNvPr id="29" name="Foliennummernplatzhalter 5"/>
          <p:cNvSpPr>
            <a:spLocks noGrp="1"/>
          </p:cNvSpPr>
          <p:nvPr>
            <p:ph type="sldNum" sz="quarter" idx="4"/>
          </p:nvPr>
        </p:nvSpPr>
        <p:spPr>
          <a:xfrm>
            <a:off x="8273097" y="6551476"/>
            <a:ext cx="504056" cy="153888"/>
          </a:xfrm>
          <a:prstGeom prst="rect">
            <a:avLst/>
          </a:prstGeom>
        </p:spPr>
        <p:txBody>
          <a:bodyPr vert="horz" wrap="square" lIns="0" tIns="0" rIns="0" bIns="0" rtlCol="0" anchor="ctr">
            <a:spAutoFit/>
          </a:bodyPr>
          <a:lstStyle>
            <a:lvl1pPr algn="r">
              <a:defRPr sz="1000">
                <a:solidFill>
                  <a:schemeClr val="tx1"/>
                </a:solidFill>
              </a:defRPr>
            </a:lvl1pPr>
          </a:lstStyle>
          <a:p>
            <a:fld id="{A6DC35B0-3101-436D-83E8-2A48940380AD}" type="slidenum">
              <a:rPr lang="de-CH" smtClean="0"/>
              <a:pPr/>
              <a:t>‹Nr.›</a:t>
            </a:fld>
            <a:endParaRPr lang="de-CH" dirty="0"/>
          </a:p>
        </p:txBody>
      </p:sp>
      <p:sp>
        <p:nvSpPr>
          <p:cNvPr id="4" name="Inhaltsplatzhalter 3"/>
          <p:cNvSpPr>
            <a:spLocks noGrp="1"/>
          </p:cNvSpPr>
          <p:nvPr>
            <p:ph sz="quarter" idx="11"/>
          </p:nvPr>
        </p:nvSpPr>
        <p:spPr>
          <a:xfrm>
            <a:off x="366713" y="908720"/>
            <a:ext cx="4011649" cy="5220618"/>
          </a:xfrm>
        </p:spPr>
        <p:txBody>
          <a:bodyPr/>
          <a:lstStyle>
            <a:lvl1pPr marL="269875" indent="-269875">
              <a:defRPr/>
            </a:lvl1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CH" dirty="0"/>
          </a:p>
        </p:txBody>
      </p:sp>
      <p:sp>
        <p:nvSpPr>
          <p:cNvPr id="12" name="Inhaltsplatzhalter 3"/>
          <p:cNvSpPr>
            <a:spLocks noGrp="1"/>
          </p:cNvSpPr>
          <p:nvPr>
            <p:ph sz="quarter" idx="12"/>
          </p:nvPr>
        </p:nvSpPr>
        <p:spPr>
          <a:xfrm>
            <a:off x="4752019" y="908720"/>
            <a:ext cx="4047735" cy="5220618"/>
          </a:xfrm>
        </p:spPr>
        <p:txBody>
          <a:bodyPr/>
          <a:lstStyle>
            <a:lvl1pPr marL="269875" indent="-269875">
              <a:defRPr/>
            </a:lvl1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CH" dirty="0"/>
          </a:p>
        </p:txBody>
      </p:sp>
      <p:sp>
        <p:nvSpPr>
          <p:cNvPr id="13" name="Textplatzhalter 2"/>
          <p:cNvSpPr>
            <a:spLocks noGrp="1"/>
          </p:cNvSpPr>
          <p:nvPr>
            <p:ph type="body" sz="quarter" idx="13"/>
          </p:nvPr>
        </p:nvSpPr>
        <p:spPr>
          <a:xfrm>
            <a:off x="359532" y="6237288"/>
            <a:ext cx="8439150" cy="179387"/>
          </a:xfrm>
        </p:spPr>
        <p:txBody>
          <a:bodyPr>
            <a:noAutofit/>
          </a:bodyPr>
          <a:lstStyle>
            <a:lvl1pPr marL="0" indent="0" algn="r">
              <a:buNone/>
              <a:defRPr sz="1100" b="0"/>
            </a:lvl1pPr>
            <a:lvl2pPr>
              <a:defRPr sz="1100"/>
            </a:lvl2pPr>
            <a:lvl3pPr>
              <a:defRPr sz="1100"/>
            </a:lvl3pPr>
            <a:lvl4pPr>
              <a:defRPr sz="1100"/>
            </a:lvl4pPr>
            <a:lvl5pPr>
              <a:defRPr sz="1100"/>
            </a:lvl5pPr>
          </a:lstStyle>
          <a:p>
            <a:pPr lvl="0"/>
            <a:r>
              <a:rPr lang="de-DE" smtClean="0"/>
              <a:t>Textmasterformat bearbeiten</a:t>
            </a:r>
          </a:p>
        </p:txBody>
      </p:sp>
    </p:spTree>
    <p:extLst>
      <p:ext uri="{BB962C8B-B14F-4D97-AF65-F5344CB8AC3E}">
        <p14:creationId xmlns:p14="http://schemas.microsoft.com/office/powerpoint/2010/main" val="207336313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el und Text">
    <p:spTree>
      <p:nvGrpSpPr>
        <p:cNvPr id="1" name=""/>
        <p:cNvGrpSpPr/>
        <p:nvPr/>
      </p:nvGrpSpPr>
      <p:grpSpPr>
        <a:xfrm>
          <a:off x="0" y="0"/>
          <a:ext cx="0" cy="0"/>
          <a:chOff x="0" y="0"/>
          <a:chExt cx="0" cy="0"/>
        </a:xfrm>
      </p:grpSpPr>
      <p:sp>
        <p:nvSpPr>
          <p:cNvPr id="11" name="Textplatzhalter 10"/>
          <p:cNvSpPr>
            <a:spLocks noGrp="1"/>
          </p:cNvSpPr>
          <p:nvPr>
            <p:ph type="body" sz="quarter" idx="10"/>
          </p:nvPr>
        </p:nvSpPr>
        <p:spPr>
          <a:xfrm>
            <a:off x="0" y="-1"/>
            <a:ext cx="6516216" cy="724205"/>
          </a:xfrm>
        </p:spPr>
        <p:txBody>
          <a:bodyPr lIns="360000" tIns="72000" rIns="360000" bIns="72000" anchor="b" anchorCtr="0">
            <a:noAutofit/>
          </a:bodyPr>
          <a:lstStyle>
            <a:lvl1pPr marL="0" indent="0">
              <a:buNone/>
              <a:defRPr sz="1600" b="0"/>
            </a:lvl1pPr>
            <a:lvl2pPr>
              <a:buNone/>
              <a:defRPr sz="1400"/>
            </a:lvl2pPr>
            <a:lvl3pPr>
              <a:buNone/>
              <a:defRPr sz="1400"/>
            </a:lvl3pPr>
            <a:lvl4pPr>
              <a:buNone/>
              <a:defRPr sz="1400"/>
            </a:lvl4pPr>
            <a:lvl5pPr>
              <a:buNone/>
              <a:defRPr sz="1400"/>
            </a:lvl5pPr>
          </a:lstStyle>
          <a:p>
            <a:pPr lvl="0"/>
            <a:r>
              <a:rPr lang="de-DE" smtClean="0"/>
              <a:t>Textmasterformat bearbeiten</a:t>
            </a:r>
          </a:p>
        </p:txBody>
      </p:sp>
      <p:cxnSp>
        <p:nvCxnSpPr>
          <p:cNvPr id="22" name="Gerade Verbindung 21"/>
          <p:cNvCxnSpPr/>
          <p:nvPr userDrawn="1"/>
        </p:nvCxnSpPr>
        <p:spPr>
          <a:xfrm>
            <a:off x="0" y="727315"/>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Gerade Verbindung 22"/>
          <p:cNvCxnSpPr/>
          <p:nvPr userDrawn="1"/>
        </p:nvCxnSpPr>
        <p:spPr>
          <a:xfrm>
            <a:off x="6516000" y="0"/>
            <a:ext cx="0" cy="720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Gerade Verbindung 23"/>
          <p:cNvCxnSpPr/>
          <p:nvPr userDrawn="1"/>
        </p:nvCxnSpPr>
        <p:spPr>
          <a:xfrm>
            <a:off x="0" y="6498000"/>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Gerade Verbindung 24"/>
          <p:cNvCxnSpPr/>
          <p:nvPr userDrawn="1"/>
        </p:nvCxnSpPr>
        <p:spPr>
          <a:xfrm>
            <a:off x="6516000" y="6496124"/>
            <a:ext cx="216" cy="360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Datumsplatzhalter 3"/>
          <p:cNvSpPr>
            <a:spLocks noGrp="1"/>
          </p:cNvSpPr>
          <p:nvPr>
            <p:ph type="dt" sz="half" idx="2"/>
          </p:nvPr>
        </p:nvSpPr>
        <p:spPr>
          <a:xfrm>
            <a:off x="352685" y="6551476"/>
            <a:ext cx="3204000" cy="162000"/>
          </a:xfrm>
          <a:prstGeom prst="rect">
            <a:avLst/>
          </a:prstGeom>
        </p:spPr>
        <p:txBody>
          <a:bodyPr vert="horz" wrap="square" lIns="0" tIns="0" rIns="0" bIns="0" rtlCol="0" anchor="ctr">
            <a:spAutoFit/>
          </a:bodyPr>
          <a:lstStyle>
            <a:lvl1pPr algn="l">
              <a:defRPr sz="1000">
                <a:solidFill>
                  <a:schemeClr val="tx1"/>
                </a:solidFill>
              </a:defRPr>
            </a:lvl1pPr>
          </a:lstStyle>
          <a:p>
            <a:endParaRPr lang="de-CH" dirty="0"/>
          </a:p>
        </p:txBody>
      </p:sp>
      <p:sp>
        <p:nvSpPr>
          <p:cNvPr id="29" name="Foliennummernplatzhalter 5"/>
          <p:cNvSpPr>
            <a:spLocks noGrp="1"/>
          </p:cNvSpPr>
          <p:nvPr>
            <p:ph type="sldNum" sz="quarter" idx="4"/>
          </p:nvPr>
        </p:nvSpPr>
        <p:spPr>
          <a:xfrm>
            <a:off x="8273097" y="6551476"/>
            <a:ext cx="504056" cy="153888"/>
          </a:xfrm>
          <a:prstGeom prst="rect">
            <a:avLst/>
          </a:prstGeom>
        </p:spPr>
        <p:txBody>
          <a:bodyPr vert="horz" wrap="square" lIns="0" tIns="0" rIns="0" bIns="0" rtlCol="0" anchor="ctr">
            <a:spAutoFit/>
          </a:bodyPr>
          <a:lstStyle>
            <a:lvl1pPr algn="r">
              <a:defRPr sz="1000">
                <a:solidFill>
                  <a:schemeClr val="tx1"/>
                </a:solidFill>
              </a:defRPr>
            </a:lvl1pPr>
          </a:lstStyle>
          <a:p>
            <a:fld id="{A6DC35B0-3101-436D-83E8-2A48940380AD}" type="slidenum">
              <a:rPr lang="de-CH" smtClean="0"/>
              <a:pPr/>
              <a:t>‹Nr.›</a:t>
            </a:fld>
            <a:endParaRPr lang="de-CH" dirty="0"/>
          </a:p>
        </p:txBody>
      </p:sp>
      <p:sp>
        <p:nvSpPr>
          <p:cNvPr id="4" name="Inhaltsplatzhalter 3"/>
          <p:cNvSpPr>
            <a:spLocks noGrp="1"/>
          </p:cNvSpPr>
          <p:nvPr>
            <p:ph sz="quarter" idx="11"/>
          </p:nvPr>
        </p:nvSpPr>
        <p:spPr>
          <a:xfrm>
            <a:off x="366713" y="908720"/>
            <a:ext cx="8418512" cy="5436604"/>
          </a:xfrm>
        </p:spPr>
        <p:txBody>
          <a:bodyPr/>
          <a:lstStyle>
            <a:lvl1pPr marL="0" indent="0">
              <a:spcBef>
                <a:spcPts val="1200"/>
              </a:spcBef>
              <a:buFont typeface="Arial" pitchFamily="34" charset="0"/>
              <a:buNone/>
              <a:defRPr/>
            </a:lvl1pPr>
            <a:lvl2pPr marL="357188" indent="-342900">
              <a:spcBef>
                <a:spcPts val="1200"/>
              </a:spcBef>
              <a:buFont typeface="Arial" pitchFamily="34" charset="0"/>
              <a:buChar char="…"/>
              <a:defRPr sz="2500"/>
            </a:lvl2pPr>
            <a:lvl3pPr marL="358775" indent="0">
              <a:spcBef>
                <a:spcPts val="0"/>
              </a:spcBef>
              <a:buNone/>
              <a:defRPr/>
            </a:lvl3pPr>
            <a:lvl4pPr marL="803275" indent="-182563" defTabSz="989013">
              <a:defRPr/>
            </a:lvl4pPr>
            <a:lvl5pPr marL="987425" indent="-174625">
              <a:defRPr/>
            </a:lvl5pPr>
          </a:lstStyle>
          <a:p>
            <a:pPr lvl="0"/>
            <a:r>
              <a:rPr lang="de-DE" dirty="0" smtClean="0"/>
              <a:t>Textmasterformat bearbeiten</a:t>
            </a:r>
          </a:p>
          <a:p>
            <a:pPr lvl="1"/>
            <a:r>
              <a:rPr lang="de-DE" dirty="0" smtClean="0"/>
              <a:t>Zweite Ebene</a:t>
            </a:r>
          </a:p>
          <a:p>
            <a:pPr lvl="2"/>
            <a:r>
              <a:rPr lang="de-DE" dirty="0" smtClean="0"/>
              <a:t>Dritte Ebene</a:t>
            </a:r>
          </a:p>
        </p:txBody>
      </p:sp>
    </p:spTree>
    <p:extLst>
      <p:ext uri="{BB962C8B-B14F-4D97-AF65-F5344CB8AC3E}">
        <p14:creationId xmlns:p14="http://schemas.microsoft.com/office/powerpoint/2010/main" val="25642497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el und Text 2">
    <p:spTree>
      <p:nvGrpSpPr>
        <p:cNvPr id="1" name=""/>
        <p:cNvGrpSpPr/>
        <p:nvPr/>
      </p:nvGrpSpPr>
      <p:grpSpPr>
        <a:xfrm>
          <a:off x="0" y="0"/>
          <a:ext cx="0" cy="0"/>
          <a:chOff x="0" y="0"/>
          <a:chExt cx="0" cy="0"/>
        </a:xfrm>
      </p:grpSpPr>
      <p:sp>
        <p:nvSpPr>
          <p:cNvPr id="11" name="Textplatzhalter 10"/>
          <p:cNvSpPr>
            <a:spLocks noGrp="1"/>
          </p:cNvSpPr>
          <p:nvPr>
            <p:ph type="body" sz="quarter" idx="10"/>
          </p:nvPr>
        </p:nvSpPr>
        <p:spPr>
          <a:xfrm>
            <a:off x="0" y="-1"/>
            <a:ext cx="6516216" cy="724205"/>
          </a:xfrm>
        </p:spPr>
        <p:txBody>
          <a:bodyPr lIns="360000" tIns="72000" rIns="360000" bIns="72000" anchor="b" anchorCtr="0">
            <a:noAutofit/>
          </a:bodyPr>
          <a:lstStyle>
            <a:lvl1pPr marL="0" indent="0">
              <a:buNone/>
              <a:defRPr sz="1600" b="0"/>
            </a:lvl1pPr>
            <a:lvl2pPr>
              <a:buNone/>
              <a:defRPr sz="1400"/>
            </a:lvl2pPr>
            <a:lvl3pPr>
              <a:buNone/>
              <a:defRPr sz="1400"/>
            </a:lvl3pPr>
            <a:lvl4pPr>
              <a:buNone/>
              <a:defRPr sz="1400"/>
            </a:lvl4pPr>
            <a:lvl5pPr>
              <a:buNone/>
              <a:defRPr sz="1400"/>
            </a:lvl5pPr>
          </a:lstStyle>
          <a:p>
            <a:pPr lvl="0"/>
            <a:r>
              <a:rPr lang="de-DE" smtClean="0"/>
              <a:t>Textmasterformat bearbeiten</a:t>
            </a:r>
          </a:p>
        </p:txBody>
      </p:sp>
      <p:cxnSp>
        <p:nvCxnSpPr>
          <p:cNvPr id="22" name="Gerade Verbindung 21"/>
          <p:cNvCxnSpPr/>
          <p:nvPr userDrawn="1"/>
        </p:nvCxnSpPr>
        <p:spPr>
          <a:xfrm>
            <a:off x="0" y="727315"/>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Gerade Verbindung 22"/>
          <p:cNvCxnSpPr/>
          <p:nvPr userDrawn="1"/>
        </p:nvCxnSpPr>
        <p:spPr>
          <a:xfrm>
            <a:off x="6516000" y="0"/>
            <a:ext cx="0" cy="720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Gerade Verbindung 23"/>
          <p:cNvCxnSpPr/>
          <p:nvPr userDrawn="1"/>
        </p:nvCxnSpPr>
        <p:spPr>
          <a:xfrm>
            <a:off x="0" y="6498000"/>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Gerade Verbindung 24"/>
          <p:cNvCxnSpPr/>
          <p:nvPr userDrawn="1"/>
        </p:nvCxnSpPr>
        <p:spPr>
          <a:xfrm>
            <a:off x="6516000" y="6496124"/>
            <a:ext cx="216" cy="360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Datumsplatzhalter 3"/>
          <p:cNvSpPr>
            <a:spLocks noGrp="1"/>
          </p:cNvSpPr>
          <p:nvPr>
            <p:ph type="dt" sz="half" idx="2"/>
          </p:nvPr>
        </p:nvSpPr>
        <p:spPr>
          <a:xfrm>
            <a:off x="352685" y="6551476"/>
            <a:ext cx="3204000" cy="162000"/>
          </a:xfrm>
          <a:prstGeom prst="rect">
            <a:avLst/>
          </a:prstGeom>
        </p:spPr>
        <p:txBody>
          <a:bodyPr vert="horz" wrap="square" lIns="0" tIns="0" rIns="0" bIns="0" rtlCol="0" anchor="ctr">
            <a:spAutoFit/>
          </a:bodyPr>
          <a:lstStyle>
            <a:lvl1pPr algn="l">
              <a:defRPr sz="1000">
                <a:solidFill>
                  <a:schemeClr val="tx1"/>
                </a:solidFill>
              </a:defRPr>
            </a:lvl1pPr>
          </a:lstStyle>
          <a:p>
            <a:endParaRPr lang="de-CH" dirty="0"/>
          </a:p>
        </p:txBody>
      </p:sp>
      <p:sp>
        <p:nvSpPr>
          <p:cNvPr id="29" name="Foliennummernplatzhalter 5"/>
          <p:cNvSpPr>
            <a:spLocks noGrp="1"/>
          </p:cNvSpPr>
          <p:nvPr>
            <p:ph type="sldNum" sz="quarter" idx="4"/>
          </p:nvPr>
        </p:nvSpPr>
        <p:spPr>
          <a:xfrm>
            <a:off x="8273097" y="6551476"/>
            <a:ext cx="504056" cy="153888"/>
          </a:xfrm>
          <a:prstGeom prst="rect">
            <a:avLst/>
          </a:prstGeom>
        </p:spPr>
        <p:txBody>
          <a:bodyPr vert="horz" wrap="square" lIns="0" tIns="0" rIns="0" bIns="0" rtlCol="0" anchor="ctr">
            <a:spAutoFit/>
          </a:bodyPr>
          <a:lstStyle>
            <a:lvl1pPr algn="r">
              <a:defRPr sz="1000">
                <a:solidFill>
                  <a:schemeClr val="tx1"/>
                </a:solidFill>
              </a:defRPr>
            </a:lvl1pPr>
          </a:lstStyle>
          <a:p>
            <a:fld id="{A6DC35B0-3101-436D-83E8-2A48940380AD}" type="slidenum">
              <a:rPr lang="de-CH" smtClean="0"/>
              <a:pPr/>
              <a:t>‹Nr.›</a:t>
            </a:fld>
            <a:endParaRPr lang="de-CH" dirty="0"/>
          </a:p>
        </p:txBody>
      </p:sp>
      <p:sp>
        <p:nvSpPr>
          <p:cNvPr id="4" name="Inhaltsplatzhalter 3"/>
          <p:cNvSpPr>
            <a:spLocks noGrp="1"/>
          </p:cNvSpPr>
          <p:nvPr>
            <p:ph sz="quarter" idx="11"/>
          </p:nvPr>
        </p:nvSpPr>
        <p:spPr>
          <a:xfrm>
            <a:off x="366713" y="908720"/>
            <a:ext cx="8418512" cy="5436604"/>
          </a:xfrm>
        </p:spPr>
        <p:txBody>
          <a:bodyPr/>
          <a:lstStyle>
            <a:lvl1pPr marL="0" indent="0">
              <a:buFont typeface="Arial" pitchFamily="34" charset="0"/>
              <a:buNone/>
              <a:defRPr/>
            </a:lvl1pPr>
            <a:lvl2pPr marL="1588" indent="0">
              <a:spcBef>
                <a:spcPts val="1200"/>
              </a:spcBef>
              <a:buNone/>
              <a:defRPr sz="2000"/>
            </a:lvl2pPr>
            <a:lvl3pPr marL="179388" indent="-176213">
              <a:defRPr/>
            </a:lvl3pPr>
            <a:lvl4pPr marL="352425" indent="-182563" defTabSz="989013">
              <a:defRPr/>
            </a:lvl4pPr>
            <a:lvl5pPr marL="536575" indent="-174625">
              <a:defRPr/>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CH" dirty="0"/>
          </a:p>
        </p:txBody>
      </p:sp>
    </p:spTree>
    <p:extLst>
      <p:ext uri="{BB962C8B-B14F-4D97-AF65-F5344CB8AC3E}">
        <p14:creationId xmlns:p14="http://schemas.microsoft.com/office/powerpoint/2010/main" val="36200271"/>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Leere Folie">
    <p:spTree>
      <p:nvGrpSpPr>
        <p:cNvPr id="1" name=""/>
        <p:cNvGrpSpPr/>
        <p:nvPr/>
      </p:nvGrpSpPr>
      <p:grpSpPr>
        <a:xfrm>
          <a:off x="0" y="0"/>
          <a:ext cx="0" cy="0"/>
          <a:chOff x="0" y="0"/>
          <a:chExt cx="0" cy="0"/>
        </a:xfrm>
      </p:grpSpPr>
      <p:sp>
        <p:nvSpPr>
          <p:cNvPr id="11" name="Textplatzhalter 10"/>
          <p:cNvSpPr>
            <a:spLocks noGrp="1"/>
          </p:cNvSpPr>
          <p:nvPr>
            <p:ph type="body" sz="quarter" idx="10"/>
          </p:nvPr>
        </p:nvSpPr>
        <p:spPr>
          <a:xfrm>
            <a:off x="0" y="-1"/>
            <a:ext cx="6516216" cy="724205"/>
          </a:xfrm>
        </p:spPr>
        <p:txBody>
          <a:bodyPr lIns="360000" tIns="72000" rIns="360000" bIns="72000" anchor="b" anchorCtr="0">
            <a:noAutofit/>
          </a:bodyPr>
          <a:lstStyle>
            <a:lvl1pPr marL="0" indent="0">
              <a:buNone/>
              <a:defRPr sz="1600" b="0"/>
            </a:lvl1pPr>
            <a:lvl2pPr>
              <a:buNone/>
              <a:defRPr sz="1400"/>
            </a:lvl2pPr>
            <a:lvl3pPr>
              <a:buNone/>
              <a:defRPr sz="1400"/>
            </a:lvl3pPr>
            <a:lvl4pPr>
              <a:buNone/>
              <a:defRPr sz="1400"/>
            </a:lvl4pPr>
            <a:lvl5pPr>
              <a:buNone/>
              <a:defRPr sz="1400"/>
            </a:lvl5pPr>
          </a:lstStyle>
          <a:p>
            <a:pPr lvl="0"/>
            <a:r>
              <a:rPr lang="de-DE" smtClean="0"/>
              <a:t>Textmasterformat bearbeiten</a:t>
            </a:r>
          </a:p>
        </p:txBody>
      </p:sp>
      <p:cxnSp>
        <p:nvCxnSpPr>
          <p:cNvPr id="22" name="Gerade Verbindung 21"/>
          <p:cNvCxnSpPr/>
          <p:nvPr userDrawn="1"/>
        </p:nvCxnSpPr>
        <p:spPr>
          <a:xfrm>
            <a:off x="0" y="727315"/>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Gerade Verbindung 22"/>
          <p:cNvCxnSpPr/>
          <p:nvPr userDrawn="1"/>
        </p:nvCxnSpPr>
        <p:spPr>
          <a:xfrm>
            <a:off x="6516000" y="0"/>
            <a:ext cx="0" cy="720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Gerade Verbindung 23"/>
          <p:cNvCxnSpPr/>
          <p:nvPr userDrawn="1"/>
        </p:nvCxnSpPr>
        <p:spPr>
          <a:xfrm>
            <a:off x="0" y="6498000"/>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Gerade Verbindung 24"/>
          <p:cNvCxnSpPr/>
          <p:nvPr userDrawn="1"/>
        </p:nvCxnSpPr>
        <p:spPr>
          <a:xfrm>
            <a:off x="6516000" y="6496124"/>
            <a:ext cx="216" cy="360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Datumsplatzhalter 3"/>
          <p:cNvSpPr>
            <a:spLocks noGrp="1"/>
          </p:cNvSpPr>
          <p:nvPr>
            <p:ph type="dt" sz="half" idx="2"/>
          </p:nvPr>
        </p:nvSpPr>
        <p:spPr>
          <a:xfrm>
            <a:off x="352685" y="6551476"/>
            <a:ext cx="3204000" cy="162000"/>
          </a:xfrm>
          <a:prstGeom prst="rect">
            <a:avLst/>
          </a:prstGeom>
        </p:spPr>
        <p:txBody>
          <a:bodyPr vert="horz" wrap="square" lIns="0" tIns="0" rIns="0" bIns="0" rtlCol="0" anchor="ctr">
            <a:spAutoFit/>
          </a:bodyPr>
          <a:lstStyle>
            <a:lvl1pPr algn="l">
              <a:defRPr sz="1000">
                <a:solidFill>
                  <a:schemeClr val="tx1"/>
                </a:solidFill>
              </a:defRPr>
            </a:lvl1pPr>
          </a:lstStyle>
          <a:p>
            <a:endParaRPr lang="de-CH" dirty="0"/>
          </a:p>
        </p:txBody>
      </p:sp>
      <p:sp>
        <p:nvSpPr>
          <p:cNvPr id="29" name="Foliennummernplatzhalter 5"/>
          <p:cNvSpPr>
            <a:spLocks noGrp="1"/>
          </p:cNvSpPr>
          <p:nvPr>
            <p:ph type="sldNum" sz="quarter" idx="4"/>
          </p:nvPr>
        </p:nvSpPr>
        <p:spPr>
          <a:xfrm>
            <a:off x="8273097" y="6551476"/>
            <a:ext cx="504056" cy="153888"/>
          </a:xfrm>
          <a:prstGeom prst="rect">
            <a:avLst/>
          </a:prstGeom>
        </p:spPr>
        <p:txBody>
          <a:bodyPr vert="horz" wrap="square" lIns="0" tIns="0" rIns="0" bIns="0" rtlCol="0" anchor="ctr">
            <a:spAutoFit/>
          </a:bodyPr>
          <a:lstStyle>
            <a:lvl1pPr algn="r">
              <a:defRPr sz="1000">
                <a:solidFill>
                  <a:schemeClr val="tx1"/>
                </a:solidFill>
              </a:defRPr>
            </a:lvl1pPr>
          </a:lstStyle>
          <a:p>
            <a:fld id="{A6DC35B0-3101-436D-83E8-2A48940380AD}" type="slidenum">
              <a:rPr lang="de-CH" smtClean="0"/>
              <a:pPr/>
              <a:t>‹Nr.›</a:t>
            </a:fld>
            <a:endParaRPr lang="de-CH" dirty="0"/>
          </a:p>
        </p:txBody>
      </p:sp>
    </p:spTree>
    <p:extLst>
      <p:ext uri="{BB962C8B-B14F-4D97-AF65-F5344CB8AC3E}">
        <p14:creationId xmlns:p14="http://schemas.microsoft.com/office/powerpoint/2010/main" val="993872679"/>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cid:image001.png@01CE1988.9D39F170" TargetMode="Externa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323528" y="1484784"/>
            <a:ext cx="8229600" cy="1143000"/>
          </a:xfrm>
          <a:prstGeom prst="rect">
            <a:avLst/>
          </a:prstGeom>
        </p:spPr>
        <p:txBody>
          <a:bodyPr vert="horz" lIns="91440" tIns="45720" rIns="91440" bIns="45720" rtlCol="0" anchor="ctr">
            <a:normAutofit/>
          </a:bodyPr>
          <a:lstStyle/>
          <a:p>
            <a:r>
              <a:rPr lang="de-DE" dirty="0" smtClean="0"/>
              <a:t>Titelmasterformat durch Klicken bearbeiten</a:t>
            </a:r>
            <a:endParaRPr lang="de-CH" dirty="0"/>
          </a:p>
        </p:txBody>
      </p:sp>
      <p:sp>
        <p:nvSpPr>
          <p:cNvPr id="3" name="Textplatzhalter 2"/>
          <p:cNvSpPr>
            <a:spLocks noGrp="1"/>
          </p:cNvSpPr>
          <p:nvPr>
            <p:ph type="body" idx="1"/>
          </p:nvPr>
        </p:nvSpPr>
        <p:spPr>
          <a:xfrm>
            <a:off x="457200" y="2996952"/>
            <a:ext cx="8229600" cy="3129211"/>
          </a:xfrm>
          <a:prstGeom prst="rect">
            <a:avLst/>
          </a:prstGeom>
        </p:spPr>
        <p:txBody>
          <a:bodyPr vert="horz" lIns="0" tIns="0" rIns="0" bIns="0" rtlCol="0">
            <a:normAutofit/>
          </a:bodyPr>
          <a:lstStyle/>
          <a:p>
            <a:pPr lvl="0"/>
            <a:r>
              <a:rPr lang="de-DE" dirty="0" smtClean="0"/>
              <a:t>Textmasterformate durch Klicken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CH" dirty="0"/>
          </a:p>
        </p:txBody>
      </p:sp>
      <p:sp>
        <p:nvSpPr>
          <p:cNvPr id="5" name="Fußzeilenplatzhalter 4"/>
          <p:cNvSpPr>
            <a:spLocks noGrp="1"/>
          </p:cNvSpPr>
          <p:nvPr>
            <p:ph type="ftr" sz="quarter" idx="3"/>
          </p:nvPr>
        </p:nvSpPr>
        <p:spPr>
          <a:xfrm>
            <a:off x="323528" y="6381328"/>
            <a:ext cx="3744416" cy="364165"/>
          </a:xfrm>
          <a:prstGeom prst="rect">
            <a:avLst/>
          </a:prstGeom>
          <a:noFill/>
        </p:spPr>
        <p:txBody>
          <a:bodyPr vert="horz" wrap="square" lIns="360000" tIns="108000" rIns="360000" bIns="108000" rtlCol="0" anchor="b" anchorCtr="0">
            <a:noAutofit/>
          </a:bodyPr>
          <a:lstStyle>
            <a:lvl1pPr algn="l">
              <a:defRPr sz="900">
                <a:solidFill>
                  <a:schemeClr val="tx1"/>
                </a:solidFill>
              </a:defRPr>
            </a:lvl1pPr>
          </a:lstStyle>
          <a:p>
            <a:endParaRPr lang="de-CH" dirty="0"/>
          </a:p>
        </p:txBody>
      </p:sp>
      <p:sp>
        <p:nvSpPr>
          <p:cNvPr id="6" name="Foliennummernplatzhalter 5"/>
          <p:cNvSpPr>
            <a:spLocks noGrp="1"/>
          </p:cNvSpPr>
          <p:nvPr>
            <p:ph type="sldNum" sz="quarter" idx="4"/>
          </p:nvPr>
        </p:nvSpPr>
        <p:spPr>
          <a:xfrm>
            <a:off x="8273097" y="6551476"/>
            <a:ext cx="504056" cy="153888"/>
          </a:xfrm>
          <a:prstGeom prst="rect">
            <a:avLst/>
          </a:prstGeom>
        </p:spPr>
        <p:txBody>
          <a:bodyPr vert="horz" wrap="square" lIns="0" tIns="0" rIns="0" bIns="0" rtlCol="0" anchor="ctr">
            <a:spAutoFit/>
          </a:bodyPr>
          <a:lstStyle>
            <a:lvl1pPr algn="r">
              <a:defRPr sz="1000">
                <a:solidFill>
                  <a:schemeClr val="tx1"/>
                </a:solidFill>
              </a:defRPr>
            </a:lvl1pPr>
          </a:lstStyle>
          <a:p>
            <a:fld id="{A6DC35B0-3101-436D-83E8-2A48940380AD}" type="slidenum">
              <a:rPr lang="de-CH" smtClean="0"/>
              <a:pPr/>
              <a:t>‹Nr.›</a:t>
            </a:fld>
            <a:endParaRPr lang="de-CH" dirty="0"/>
          </a:p>
        </p:txBody>
      </p:sp>
      <p:pic>
        <p:nvPicPr>
          <p:cNvPr id="9" name="Grafik 1" descr="KeyVisual_lang_deutsch_final"/>
          <p:cNvPicPr>
            <a:picLocks noChangeAspect="1" noChangeArrowheads="1"/>
          </p:cNvPicPr>
          <p:nvPr/>
        </p:nvPicPr>
        <p:blipFill>
          <a:blip r:embed="rId13" r:link="rId14">
            <a:extLst>
              <a:ext uri="{28A0092B-C50C-407E-A947-70E740481C1C}">
                <a14:useLocalDpi xmlns:a14="http://schemas.microsoft.com/office/drawing/2010/main" val="0"/>
              </a:ext>
            </a:extLst>
          </a:blip>
          <a:srcRect/>
          <a:stretch>
            <a:fillRect/>
          </a:stretch>
        </p:blipFill>
        <p:spPr bwMode="auto">
          <a:xfrm>
            <a:off x="4320243" y="72571"/>
            <a:ext cx="2195974" cy="620126"/>
          </a:xfrm>
          <a:prstGeom prst="rect">
            <a:avLst/>
          </a:prstGeom>
          <a:noFill/>
          <a:extLst>
            <a:ext uri="{909E8E84-426E-40DD-AFC4-6F175D3DCCD1}">
              <a14:hiddenFill xmlns:a14="http://schemas.microsoft.com/office/drawing/2010/main">
                <a:solidFill>
                  <a:srgbClr val="FFFFFF"/>
                </a:solidFill>
              </a14:hiddenFill>
            </a:ext>
          </a:extLst>
        </p:spPr>
      </p:pic>
      <p:pic>
        <p:nvPicPr>
          <p:cNvPr id="10" name="Grafik 9" descr="C:\Users\bezzola\AppData\Local\Microsoft\Windows\Temporary Internet Files\Content.Word\Progress_Logo_d_rgb.jpg"/>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7085458" y="72570"/>
            <a:ext cx="1951038" cy="620588"/>
          </a:xfrm>
          <a:prstGeom prst="rect">
            <a:avLst/>
          </a:prstGeom>
          <a:noFill/>
          <a:ln>
            <a:noFill/>
          </a:ln>
        </p:spPr>
      </p:pic>
    </p:spTree>
  </p:cSld>
  <p:clrMap bg1="lt1" tx1="dk1" bg2="lt2" tx2="dk2" accent1="accent1" accent2="accent2" accent3="accent3" accent4="accent4" accent5="accent5" accent6="accent6" hlink="hlink" folHlink="folHlink"/>
  <p:sldLayoutIdLst>
    <p:sldLayoutId id="2147483661" r:id="rId1"/>
    <p:sldLayoutId id="2147483660" r:id="rId2"/>
    <p:sldLayoutId id="2147483650" r:id="rId3"/>
    <p:sldLayoutId id="2147483665" r:id="rId4"/>
    <p:sldLayoutId id="2147483666" r:id="rId5"/>
    <p:sldLayoutId id="2147483667" r:id="rId6"/>
    <p:sldLayoutId id="2147483662" r:id="rId7"/>
    <p:sldLayoutId id="2147483663" r:id="rId8"/>
    <p:sldLayoutId id="2147483664" r:id="rId9"/>
    <p:sldLayoutId id="2147483682" r:id="rId10"/>
    <p:sldLayoutId id="2147483683" r:id="rId11"/>
  </p:sldLayoutIdLst>
  <p:timing>
    <p:tnLst>
      <p:par>
        <p:cTn id="1" dur="indefinite" restart="never" nodeType="tmRoot"/>
      </p:par>
    </p:tnLst>
  </p:timing>
  <p:hf hdr="0" ftr="0"/>
  <p:txStyles>
    <p:titleStyle>
      <a:lvl1pPr algn="ctr" defTabSz="914400" rtl="0" eaLnBrk="1" latinLnBrk="0" hangingPunct="1">
        <a:spcBef>
          <a:spcPct val="0"/>
        </a:spcBef>
        <a:buNone/>
        <a:defRPr sz="3000" kern="1200">
          <a:solidFill>
            <a:schemeClr val="tx1"/>
          </a:solidFill>
          <a:latin typeface="+mj-lt"/>
          <a:ea typeface="+mj-ea"/>
          <a:cs typeface="+mj-cs"/>
        </a:defRPr>
      </a:lvl1pPr>
    </p:titleStyle>
    <p:bodyStyle>
      <a:lvl1pPr marL="269875" indent="-269875" algn="l" defTabSz="914400" rtl="0" eaLnBrk="1" latinLnBrk="0" hangingPunct="1">
        <a:spcBef>
          <a:spcPct val="20000"/>
        </a:spcBef>
        <a:buClr>
          <a:srgbClr val="006061"/>
        </a:buClr>
        <a:buSzPct val="110000"/>
        <a:buFont typeface="Wingdings" pitchFamily="2" charset="2"/>
        <a:buChar char="§"/>
        <a:defRPr sz="2500" b="1" kern="1200">
          <a:solidFill>
            <a:schemeClr val="tx1"/>
          </a:solidFill>
          <a:latin typeface="+mn-lt"/>
          <a:ea typeface="+mn-ea"/>
          <a:cs typeface="+mn-cs"/>
        </a:defRPr>
      </a:lvl1pPr>
      <a:lvl2pPr marL="541338" indent="-271463" algn="l" defTabSz="914400" rtl="0" eaLnBrk="1" latinLnBrk="0" hangingPunct="1">
        <a:spcBef>
          <a:spcPct val="20000"/>
        </a:spcBef>
        <a:buClr>
          <a:srgbClr val="006061"/>
        </a:buClr>
        <a:buSzPct val="110000"/>
        <a:buFont typeface="Wingdings" pitchFamily="2" charset="2"/>
        <a:buChar char="§"/>
        <a:defRPr sz="2500" kern="1200">
          <a:solidFill>
            <a:schemeClr val="tx1"/>
          </a:solidFill>
          <a:latin typeface="+mn-lt"/>
          <a:ea typeface="+mn-ea"/>
          <a:cs typeface="+mn-cs"/>
        </a:defRPr>
      </a:lvl2pPr>
      <a:lvl3pPr marL="717550" indent="-176213" algn="l" defTabSz="914400" rtl="0" eaLnBrk="1" latinLnBrk="0" hangingPunct="1">
        <a:spcBef>
          <a:spcPct val="20000"/>
        </a:spcBef>
        <a:buClr>
          <a:srgbClr val="006061"/>
        </a:buClr>
        <a:buFont typeface="Wingdings" pitchFamily="2" charset="2"/>
        <a:buChar char="§"/>
        <a:defRPr sz="2000" kern="1200">
          <a:solidFill>
            <a:schemeClr val="tx1"/>
          </a:solidFill>
          <a:latin typeface="+mn-lt"/>
          <a:ea typeface="+mn-ea"/>
          <a:cs typeface="+mn-cs"/>
        </a:defRPr>
      </a:lvl3pPr>
      <a:lvl4pPr marL="900113" indent="-182563"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1074738" indent="-174625"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de-DE" smtClean="0"/>
              <a:t>Titelmasterformat durch Klicken bearbeiten</a:t>
            </a:r>
            <a:endParaRPr lang="de-CH"/>
          </a:p>
        </p:txBody>
      </p:sp>
      <p:sp>
        <p:nvSpPr>
          <p:cNvPr id="3" name="Textplatzhalt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CH"/>
          </a:p>
        </p:txBody>
      </p:sp>
      <p:sp>
        <p:nvSpPr>
          <p:cNvPr id="4" name="Datumsplatzhalt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de-CH" dirty="0"/>
          </a:p>
        </p:txBody>
      </p:sp>
      <p:sp>
        <p:nvSpPr>
          <p:cNvPr id="5" name="Fußzeilenplatzhalt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CH" dirty="0"/>
          </a:p>
        </p:txBody>
      </p:sp>
      <p:sp>
        <p:nvSpPr>
          <p:cNvPr id="6" name="Foliennummernplatzhalt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8AA5BF4-962A-49D8-B0F5-606EA47DA063}" type="slidenum">
              <a:rPr lang="de-CH" smtClean="0"/>
              <a:t>‹Nr.›</a:t>
            </a:fld>
            <a:endParaRPr lang="de-CH" dirty="0"/>
          </a:p>
        </p:txBody>
      </p:sp>
    </p:spTree>
    <p:extLst>
      <p:ext uri="{BB962C8B-B14F-4D97-AF65-F5344CB8AC3E}">
        <p14:creationId xmlns:p14="http://schemas.microsoft.com/office/powerpoint/2010/main" val="1371534353"/>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iming>
    <p:tnLst>
      <p:par>
        <p:cTn id="1" dur="indefinite" restart="never" nodeType="tmRoot"/>
      </p:par>
    </p:tnLst>
  </p:timing>
  <p:hf hdr="0" ftr="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de-CH" dirty="0" smtClean="0"/>
              <a:t>Mastertitelformat bearbeiten</a:t>
            </a:r>
            <a:endParaRPr lang="de-DE" dirty="0"/>
          </a:p>
        </p:txBody>
      </p:sp>
      <p:sp>
        <p:nvSpPr>
          <p:cNvPr id="3" name="Textplatzhalt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de-CH" smtClean="0"/>
              <a:t>Mastertextformat bearbeiten</a:t>
            </a:r>
          </a:p>
          <a:p>
            <a:pPr lvl="1"/>
            <a:r>
              <a:rPr lang="de-CH" smtClean="0"/>
              <a:t>Zweite Ebene</a:t>
            </a:r>
          </a:p>
          <a:p>
            <a:pPr lvl="2"/>
            <a:r>
              <a:rPr lang="de-CH" smtClean="0"/>
              <a:t>Dritte Ebene</a:t>
            </a:r>
          </a:p>
          <a:p>
            <a:pPr lvl="3"/>
            <a:r>
              <a:rPr lang="de-CH" smtClean="0"/>
              <a:t>Vierte Ebene</a:t>
            </a:r>
          </a:p>
          <a:p>
            <a:pPr lvl="4"/>
            <a:r>
              <a:rPr lang="de-CH" smtClean="0"/>
              <a:t>Fünfte Ebene</a:t>
            </a:r>
            <a:endParaRPr lang="de-DE"/>
          </a:p>
        </p:txBody>
      </p:sp>
      <p:sp>
        <p:nvSpPr>
          <p:cNvPr id="4" name="Datumsplatzhalt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457200"/>
            <a:endParaRPr lang="de-DE" dirty="0">
              <a:solidFill>
                <a:prstClr val="black">
                  <a:tint val="75000"/>
                </a:prstClr>
              </a:solidFill>
            </a:endParaRPr>
          </a:p>
        </p:txBody>
      </p:sp>
      <p:sp>
        <p:nvSpPr>
          <p:cNvPr id="5" name="Fußzeilenplatzhalt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457200"/>
            <a:endParaRPr lang="de-DE" dirty="0">
              <a:solidFill>
                <a:prstClr val="black">
                  <a:tint val="75000"/>
                </a:prstClr>
              </a:solidFill>
            </a:endParaRPr>
          </a:p>
        </p:txBody>
      </p:sp>
      <p:sp>
        <p:nvSpPr>
          <p:cNvPr id="6" name="Foliennummernplatzhalt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457200"/>
            <a:fld id="{7F0AB9E1-EB67-8745-96D2-5901D20E1A8C}" type="slidenum">
              <a:rPr lang="de-DE" smtClean="0">
                <a:solidFill>
                  <a:prstClr val="black">
                    <a:tint val="75000"/>
                  </a:prstClr>
                </a:solidFill>
              </a:rPr>
              <a:pPr defTabSz="457200"/>
              <a:t>‹Nr.›</a:t>
            </a:fld>
            <a:endParaRPr lang="de-DE" dirty="0">
              <a:solidFill>
                <a:prstClr val="black">
                  <a:tint val="75000"/>
                </a:prstClr>
              </a:solidFill>
            </a:endParaRPr>
          </a:p>
        </p:txBody>
      </p:sp>
    </p:spTree>
    <p:extLst>
      <p:ext uri="{BB962C8B-B14F-4D97-AF65-F5344CB8AC3E}">
        <p14:creationId xmlns:p14="http://schemas.microsoft.com/office/powerpoint/2010/main" val="2999484695"/>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 id="2147483680" r:id="rId12"/>
    <p:sldLayoutId id="2147483681" r:id="rId13"/>
  </p:sldLayoutIdLst>
  <p:timing>
    <p:tnLst>
      <p:par>
        <p:cTn id="1" dur="indefinite" restart="never" nodeType="tmRoot"/>
      </p:par>
    </p:tnLst>
  </p:timing>
  <p:hf hdr="0" ftr="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19.xml"/><Relationship Id="rId1" Type="http://schemas.openxmlformats.org/officeDocument/2006/relationships/slideLayout" Target="../slideLayouts/slideLayout10.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7.xml"/><Relationship Id="rId1" Type="http://schemas.openxmlformats.org/officeDocument/2006/relationships/slideLayout" Target="../slideLayouts/slideLayout7.xml"/><Relationship Id="rId5" Type="http://schemas.openxmlformats.org/officeDocument/2006/relationships/hyperlink" Target="http://www.patientensicherheit.ch/" TargetMode="External"/><Relationship Id="rId4" Type="http://schemas.microsoft.com/office/2007/relationships/hdphoto" Target="../media/hdphoto1.wdp"/></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CH" dirty="0" smtClean="0"/>
              <a:t>Hinweise</a:t>
            </a:r>
            <a:endParaRPr lang="de-CH" dirty="0"/>
          </a:p>
        </p:txBody>
      </p:sp>
      <p:sp>
        <p:nvSpPr>
          <p:cNvPr id="5" name="Inhaltsplatzhalter 4"/>
          <p:cNvSpPr>
            <a:spLocks noGrp="1"/>
          </p:cNvSpPr>
          <p:nvPr>
            <p:ph sz="quarter" idx="11"/>
          </p:nvPr>
        </p:nvSpPr>
        <p:spPr/>
        <p:txBody>
          <a:bodyPr>
            <a:normAutofit fontScale="92500" lnSpcReduction="10000"/>
          </a:bodyPr>
          <a:lstStyle/>
          <a:p>
            <a:pPr marL="0" indent="0">
              <a:buNone/>
            </a:pPr>
            <a:r>
              <a:rPr lang="de-CH" dirty="0">
                <a:solidFill>
                  <a:schemeClr val="accent1"/>
                </a:solidFill>
              </a:rPr>
              <a:t>Hinweise </a:t>
            </a:r>
            <a:r>
              <a:rPr lang="de-CH" dirty="0" smtClean="0">
                <a:solidFill>
                  <a:schemeClr val="accent1"/>
                </a:solidFill>
              </a:rPr>
              <a:t>zum Modul 1</a:t>
            </a:r>
          </a:p>
          <a:p>
            <a:pPr lvl="0"/>
            <a:r>
              <a:rPr lang="de-CH" sz="2000" b="0" dirty="0" smtClean="0"/>
              <a:t>Autorin: Paula Bezzola, MPH unter Mitarbeit von Dr. Anna Mascherek und Irene Kobler</a:t>
            </a:r>
          </a:p>
          <a:p>
            <a:pPr marL="0" lvl="0" indent="0">
              <a:buNone/>
            </a:pPr>
            <a:r>
              <a:rPr lang="de-CH" sz="2000" b="0" dirty="0" smtClean="0"/>
              <a:t> </a:t>
            </a:r>
          </a:p>
          <a:p>
            <a:r>
              <a:rPr lang="de-CH" sz="2000" b="0" dirty="0" smtClean="0"/>
              <a:t>In der Präsentation sind Folien </a:t>
            </a:r>
            <a:r>
              <a:rPr lang="de-CH" sz="2000" b="0" dirty="0"/>
              <a:t>aufgeführt </a:t>
            </a:r>
            <a:r>
              <a:rPr lang="de-CH" sz="2000" b="0" dirty="0" smtClean="0"/>
              <a:t>die </a:t>
            </a:r>
            <a:r>
              <a:rPr lang="de-CH" sz="2000" b="0" dirty="0" smtClean="0"/>
              <a:t>vom Spital im Vorfeld der Präsentation ergänzt werden müssen. Diese Stellen sind</a:t>
            </a:r>
            <a:r>
              <a:rPr lang="de-CH" sz="2000" b="0" dirty="0" smtClean="0">
                <a:solidFill>
                  <a:schemeClr val="accent4">
                    <a:lumMod val="75000"/>
                  </a:schemeClr>
                </a:solidFill>
              </a:rPr>
              <a:t> violett </a:t>
            </a:r>
            <a:r>
              <a:rPr lang="de-CH" sz="2000" b="0" dirty="0" smtClean="0"/>
              <a:t>geschrieben. </a:t>
            </a:r>
          </a:p>
          <a:p>
            <a:endParaRPr lang="de-CH" sz="2000" b="0" dirty="0" smtClean="0"/>
          </a:p>
          <a:p>
            <a:r>
              <a:rPr lang="de-CH" sz="2000" b="0" dirty="0" smtClean="0"/>
              <a:t>Zudem kann die Präsentation je nach Zielgruppe ergänzt oder spezifiziert werden. </a:t>
            </a:r>
            <a:endParaRPr lang="de-CH" sz="2000" b="0" dirty="0"/>
          </a:p>
          <a:p>
            <a:pPr lvl="0"/>
            <a:r>
              <a:rPr lang="de-CH" sz="2000" b="0" dirty="0"/>
              <a:t>Copyright © Stiftung für Patientensicherheit, 2013 – alle Rechte vorbehalten. Der Nachdruck und die Vervielfältigung des vorliegenden Textes sowie die ganze oder teilweise Verwertung von Grafiken, Fotos oder Textausschnitten sind erlaubt - jedoch besteht die Verpflichtung, auf die Urheberschaft durch patientensicherheit schweiz hinzuweisen. Die externe Veröffentlichung bedarf einer ausdrücklichen schriftlichen Genehmigung durch patientensicherheit schweiz. Bei der Weitergabe an Dritte muss auf das Copyright und die Verpflichtung zur Angabe der Urheberschaft hingewiesen werden.</a:t>
            </a:r>
            <a:endParaRPr lang="de-CH" b="0" dirty="0" smtClean="0"/>
          </a:p>
        </p:txBody>
      </p:sp>
      <p:sp>
        <p:nvSpPr>
          <p:cNvPr id="4" name="Foliennummernplatzhalter 3"/>
          <p:cNvSpPr>
            <a:spLocks noGrp="1"/>
          </p:cNvSpPr>
          <p:nvPr>
            <p:ph type="sldNum" sz="quarter" idx="4"/>
          </p:nvPr>
        </p:nvSpPr>
        <p:spPr/>
        <p:txBody>
          <a:bodyPr/>
          <a:lstStyle/>
          <a:p>
            <a:fld id="{A6DC35B0-3101-436D-83E8-2A48940380AD}" type="slidenum">
              <a:rPr lang="de-CH" smtClean="0"/>
              <a:pPr/>
              <a:t>1</a:t>
            </a:fld>
            <a:endParaRPr lang="de-CH" dirty="0"/>
          </a:p>
        </p:txBody>
      </p:sp>
      <p:sp>
        <p:nvSpPr>
          <p:cNvPr id="6" name="Datumsplatzhalter 3"/>
          <p:cNvSpPr>
            <a:spLocks noGrp="1"/>
          </p:cNvSpPr>
          <p:nvPr>
            <p:ph type="dt" sz="half" idx="2"/>
          </p:nvPr>
        </p:nvSpPr>
        <p:spPr>
          <a:xfrm>
            <a:off x="352685" y="6555532"/>
            <a:ext cx="3204000" cy="153888"/>
          </a:xfrm>
          <a:prstGeom prst="rect">
            <a:avLst/>
          </a:prstGeom>
        </p:spPr>
        <p:txBody>
          <a:bodyPr vert="horz" wrap="square" lIns="0" tIns="0" rIns="0" bIns="0" rtlCol="0" anchor="ctr">
            <a:spAutoFit/>
          </a:bodyPr>
          <a:lstStyle>
            <a:lvl1pPr algn="l">
              <a:defRPr sz="1000">
                <a:solidFill>
                  <a:schemeClr val="tx1"/>
                </a:solidFill>
              </a:defRPr>
            </a:lvl1pPr>
          </a:lstStyle>
          <a:p>
            <a:r>
              <a:rPr lang="de-CH" dirty="0" smtClean="0"/>
              <a:t>© Patientensicherheit </a:t>
            </a:r>
            <a:r>
              <a:rPr lang="de-CH" dirty="0"/>
              <a:t>S</a:t>
            </a:r>
            <a:r>
              <a:rPr lang="de-CH" dirty="0" smtClean="0"/>
              <a:t>chweiz</a:t>
            </a:r>
            <a:endParaRPr lang="de-CH" dirty="0"/>
          </a:p>
        </p:txBody>
      </p:sp>
    </p:spTree>
    <p:extLst>
      <p:ext uri="{BB962C8B-B14F-4D97-AF65-F5344CB8AC3E}">
        <p14:creationId xmlns:p14="http://schemas.microsoft.com/office/powerpoint/2010/main" val="4308599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CH" dirty="0"/>
              <a:t>Wichtige Begriffe der Patientensicherheit</a:t>
            </a:r>
          </a:p>
        </p:txBody>
      </p:sp>
      <p:sp>
        <p:nvSpPr>
          <p:cNvPr id="3" name="Inhaltsplatzhalter 2"/>
          <p:cNvSpPr>
            <a:spLocks noGrp="1"/>
          </p:cNvSpPr>
          <p:nvPr>
            <p:ph sz="quarter" idx="11"/>
          </p:nvPr>
        </p:nvSpPr>
        <p:spPr/>
        <p:txBody>
          <a:bodyPr/>
          <a:lstStyle/>
          <a:p>
            <a:pPr marL="0" indent="0">
              <a:buNone/>
            </a:pPr>
            <a:r>
              <a:rPr lang="de-CH" sz="2000" dirty="0">
                <a:solidFill>
                  <a:srgbClr val="C00000"/>
                </a:solidFill>
              </a:rPr>
              <a:t>Vermeidbares unerwünschtes Ereignis </a:t>
            </a:r>
            <a:r>
              <a:rPr lang="de-CH" sz="2000" dirty="0" smtClean="0">
                <a:solidFill>
                  <a:srgbClr val="C00000"/>
                </a:solidFill>
              </a:rPr>
              <a:t>(</a:t>
            </a:r>
            <a:r>
              <a:rPr lang="en-GB" sz="2000" dirty="0" smtClean="0">
                <a:solidFill>
                  <a:srgbClr val="C00000"/>
                </a:solidFill>
              </a:rPr>
              <a:t>preventable</a:t>
            </a:r>
            <a:r>
              <a:rPr lang="de-CH" sz="2000" dirty="0" smtClean="0">
                <a:solidFill>
                  <a:srgbClr val="C00000"/>
                </a:solidFill>
              </a:rPr>
              <a:t> </a:t>
            </a:r>
            <a:r>
              <a:rPr lang="de-CH" sz="2000" dirty="0">
                <a:solidFill>
                  <a:srgbClr val="C00000"/>
                </a:solidFill>
              </a:rPr>
              <a:t>adverse event)</a:t>
            </a:r>
          </a:p>
          <a:p>
            <a:endParaRPr lang="de-CH" dirty="0"/>
          </a:p>
          <a:p>
            <a:endParaRPr lang="de-CH" sz="1800" b="0" dirty="0" smtClean="0"/>
          </a:p>
          <a:p>
            <a:pPr marL="0" indent="0">
              <a:buNone/>
            </a:pPr>
            <a:r>
              <a:rPr lang="de-CH" sz="1800" b="0" dirty="0" smtClean="0"/>
              <a:t>Ein </a:t>
            </a:r>
            <a:r>
              <a:rPr lang="de-CH" sz="1800" b="0" dirty="0"/>
              <a:t>unerwünschtes Ereignis, das auf einen Fehler zurückzuführen ist. </a:t>
            </a:r>
          </a:p>
          <a:p>
            <a:endParaRPr lang="de-CH" sz="1800" dirty="0"/>
          </a:p>
        </p:txBody>
      </p:sp>
      <p:sp>
        <p:nvSpPr>
          <p:cNvPr id="9222" name="Textfeld 3"/>
          <p:cNvSpPr txBox="1">
            <a:spLocks noChangeArrowheads="1"/>
          </p:cNvSpPr>
          <p:nvPr/>
        </p:nvSpPr>
        <p:spPr bwMode="auto">
          <a:xfrm>
            <a:off x="323528" y="4869160"/>
            <a:ext cx="6024710" cy="63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1272" tIns="40636" rIns="81272" bIns="40636">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de-CH" altLang="de-DE" sz="1800" dirty="0">
                <a:solidFill>
                  <a:srgbClr val="C00000"/>
                </a:solidFill>
              </a:rPr>
              <a:t>Bsp.: Starke Hautreaktion nach Penicillin-Gabe.  </a:t>
            </a:r>
          </a:p>
          <a:p>
            <a:pPr eaLnBrk="1" hangingPunct="1"/>
            <a:r>
              <a:rPr lang="de-CH" altLang="de-DE" sz="1800" dirty="0">
                <a:solidFill>
                  <a:srgbClr val="C00000"/>
                </a:solidFill>
              </a:rPr>
              <a:t>Eine Penicillin-Allergie war in der Patientenakte vermerkt.</a:t>
            </a:r>
            <a:endParaRPr lang="de-DE" altLang="de-DE" sz="1800" dirty="0">
              <a:solidFill>
                <a:srgbClr val="C00000"/>
              </a:solidFill>
            </a:endParaRPr>
          </a:p>
        </p:txBody>
      </p:sp>
      <p:sp>
        <p:nvSpPr>
          <p:cNvPr id="5" name="Foliennummernplatzhalter 4"/>
          <p:cNvSpPr>
            <a:spLocks noGrp="1"/>
          </p:cNvSpPr>
          <p:nvPr>
            <p:ph type="sldNum" sz="quarter" idx="4"/>
          </p:nvPr>
        </p:nvSpPr>
        <p:spPr/>
        <p:txBody>
          <a:bodyPr/>
          <a:lstStyle/>
          <a:p>
            <a:fld id="{A6DC35B0-3101-436D-83E8-2A48940380AD}" type="slidenum">
              <a:rPr lang="de-CH" smtClean="0"/>
              <a:pPr/>
              <a:t>10</a:t>
            </a:fld>
            <a:endParaRPr lang="de-CH" dirty="0"/>
          </a:p>
        </p:txBody>
      </p:sp>
      <p:sp>
        <p:nvSpPr>
          <p:cNvPr id="13" name="Datumsplatzhalter 3"/>
          <p:cNvSpPr>
            <a:spLocks noGrp="1"/>
          </p:cNvSpPr>
          <p:nvPr>
            <p:ph type="dt" sz="half" idx="2"/>
          </p:nvPr>
        </p:nvSpPr>
        <p:spPr>
          <a:xfrm>
            <a:off x="352425" y="6554788"/>
            <a:ext cx="3203575" cy="153987"/>
          </a:xfrm>
          <a:prstGeom prst="rect">
            <a:avLst/>
          </a:prstGeom>
        </p:spPr>
        <p:txBody>
          <a:bodyPr vert="horz" wrap="square" lIns="0" tIns="0" rIns="0" bIns="0" rtlCol="0" anchor="ctr">
            <a:spAutoFit/>
          </a:bodyPr>
          <a:lstStyle>
            <a:lvl1pPr algn="l">
              <a:defRPr sz="1000">
                <a:solidFill>
                  <a:schemeClr val="tx1"/>
                </a:solidFill>
              </a:defRPr>
            </a:lvl1pPr>
          </a:lstStyle>
          <a:p>
            <a:r>
              <a:rPr lang="de-CH" dirty="0" smtClean="0"/>
              <a:t>© Patientensicherheit </a:t>
            </a:r>
            <a:r>
              <a:rPr lang="de-CH" dirty="0"/>
              <a:t>S</a:t>
            </a:r>
            <a:r>
              <a:rPr lang="de-CH" dirty="0" smtClean="0"/>
              <a:t>chweiz</a:t>
            </a:r>
            <a:endParaRPr lang="de-CH" dirty="0"/>
          </a:p>
        </p:txBody>
      </p:sp>
      <p:sp>
        <p:nvSpPr>
          <p:cNvPr id="4" name="Textplatzhalter 3"/>
          <p:cNvSpPr>
            <a:spLocks noGrp="1"/>
          </p:cNvSpPr>
          <p:nvPr>
            <p:ph type="body" sz="quarter" idx="12"/>
          </p:nvPr>
        </p:nvSpPr>
        <p:spPr/>
        <p:txBody>
          <a:bodyPr/>
          <a:lstStyle/>
          <a:p>
            <a:endParaRPr lang="de-CH"/>
          </a:p>
        </p:txBody>
      </p:sp>
      <p:sp>
        <p:nvSpPr>
          <p:cNvPr id="9" name="Textplatzhalter 3"/>
          <p:cNvSpPr txBox="1">
            <a:spLocks/>
          </p:cNvSpPr>
          <p:nvPr/>
        </p:nvSpPr>
        <p:spPr>
          <a:xfrm>
            <a:off x="359532" y="6093296"/>
            <a:ext cx="8439150" cy="323379"/>
          </a:xfrm>
          <a:prstGeom prst="rect">
            <a:avLst/>
          </a:prstGeom>
        </p:spPr>
        <p:txBody>
          <a:bodyPr vert="horz" lIns="0" tIns="0" rIns="0" bIns="0" rtlCol="0">
            <a:noAutofit/>
          </a:bodyPr>
          <a:lstStyle>
            <a:lvl1pPr marL="0" indent="0" algn="r" defTabSz="914400" rtl="0" eaLnBrk="1" latinLnBrk="0" hangingPunct="1">
              <a:spcBef>
                <a:spcPct val="20000"/>
              </a:spcBef>
              <a:buClr>
                <a:srgbClr val="006061"/>
              </a:buClr>
              <a:buSzPct val="110000"/>
              <a:buFont typeface="Wingdings" pitchFamily="2" charset="2"/>
              <a:buNone/>
              <a:defRPr sz="1100" b="0" kern="1200">
                <a:solidFill>
                  <a:schemeClr val="tx1"/>
                </a:solidFill>
                <a:latin typeface="+mn-lt"/>
                <a:ea typeface="+mn-ea"/>
                <a:cs typeface="+mn-cs"/>
              </a:defRPr>
            </a:lvl1pPr>
            <a:lvl2pPr marL="541338" indent="-271463" algn="l" defTabSz="914400" rtl="0" eaLnBrk="1" latinLnBrk="0" hangingPunct="1">
              <a:spcBef>
                <a:spcPct val="20000"/>
              </a:spcBef>
              <a:buClr>
                <a:srgbClr val="006061"/>
              </a:buClr>
              <a:buSzPct val="110000"/>
              <a:buFont typeface="Wingdings" pitchFamily="2" charset="2"/>
              <a:buChar char="§"/>
              <a:defRPr sz="1100" kern="1200">
                <a:solidFill>
                  <a:schemeClr val="tx1"/>
                </a:solidFill>
                <a:latin typeface="+mn-lt"/>
                <a:ea typeface="+mn-ea"/>
                <a:cs typeface="+mn-cs"/>
              </a:defRPr>
            </a:lvl2pPr>
            <a:lvl3pPr marL="717550" indent="-176213" algn="l" defTabSz="914400" rtl="0" eaLnBrk="1" latinLnBrk="0" hangingPunct="1">
              <a:spcBef>
                <a:spcPct val="20000"/>
              </a:spcBef>
              <a:buClr>
                <a:srgbClr val="006061"/>
              </a:buClr>
              <a:buFont typeface="Wingdings" pitchFamily="2" charset="2"/>
              <a:buChar char="§"/>
              <a:defRPr sz="1100" kern="1200">
                <a:solidFill>
                  <a:schemeClr val="tx1"/>
                </a:solidFill>
                <a:latin typeface="+mn-lt"/>
                <a:ea typeface="+mn-ea"/>
                <a:cs typeface="+mn-cs"/>
              </a:defRPr>
            </a:lvl3pPr>
            <a:lvl4pPr marL="900113" indent="-182563"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1074738" indent="-174625"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r>
              <a:rPr lang="de-CH" sz="900" dirty="0" smtClean="0"/>
              <a:t>Schwappach in M. Egger, O. </a:t>
            </a:r>
            <a:r>
              <a:rPr lang="de-CH" sz="900" dirty="0" err="1" smtClean="0"/>
              <a:t>Razum</a:t>
            </a:r>
            <a:r>
              <a:rPr lang="de-CH" sz="900" dirty="0" smtClean="0"/>
              <a:t> , 2012</a:t>
            </a:r>
            <a:endParaRPr lang="de-CH" sz="900" dirty="0"/>
          </a:p>
        </p:txBody>
      </p:sp>
    </p:spTree>
    <p:extLst>
      <p:ext uri="{BB962C8B-B14F-4D97-AF65-F5344CB8AC3E}">
        <p14:creationId xmlns:p14="http://schemas.microsoft.com/office/powerpoint/2010/main" val="249463501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CH" dirty="0"/>
              <a:t>Wichtige Begriffe der Patientensicherheit</a:t>
            </a:r>
          </a:p>
        </p:txBody>
      </p:sp>
      <p:grpSp>
        <p:nvGrpSpPr>
          <p:cNvPr id="10245" name="Gruppieren 26"/>
          <p:cNvGrpSpPr>
            <a:grpSpLocks/>
          </p:cNvGrpSpPr>
          <p:nvPr/>
        </p:nvGrpSpPr>
        <p:grpSpPr bwMode="auto">
          <a:xfrm>
            <a:off x="828167" y="1522361"/>
            <a:ext cx="8145006" cy="4314831"/>
            <a:chOff x="250825" y="1665288"/>
            <a:chExt cx="8697913" cy="4103687"/>
          </a:xfrm>
        </p:grpSpPr>
        <p:grpSp>
          <p:nvGrpSpPr>
            <p:cNvPr id="10246" name="Gruppieren 27"/>
            <p:cNvGrpSpPr>
              <a:grpSpLocks noChangeAspect="1"/>
            </p:cNvGrpSpPr>
            <p:nvPr/>
          </p:nvGrpSpPr>
          <p:grpSpPr bwMode="auto">
            <a:xfrm>
              <a:off x="1738317" y="2328863"/>
              <a:ext cx="4214814" cy="2668587"/>
              <a:chOff x="2953524" y="2475638"/>
              <a:chExt cx="2872133" cy="1819070"/>
            </a:xfrm>
          </p:grpSpPr>
          <p:grpSp>
            <p:nvGrpSpPr>
              <p:cNvPr id="10257" name="Gruppieren 38"/>
              <p:cNvGrpSpPr>
                <a:grpSpLocks noChangeAspect="1"/>
              </p:cNvGrpSpPr>
              <p:nvPr/>
            </p:nvGrpSpPr>
            <p:grpSpPr bwMode="auto">
              <a:xfrm>
                <a:off x="2953524" y="2475638"/>
                <a:ext cx="2872133" cy="1819070"/>
                <a:chOff x="2953527" y="2475659"/>
                <a:chExt cx="2143140" cy="1357361"/>
              </a:xfrm>
            </p:grpSpPr>
            <p:sp>
              <p:nvSpPr>
                <p:cNvPr id="43" name="Ellipse 42"/>
                <p:cNvSpPr/>
                <p:nvPr/>
              </p:nvSpPr>
              <p:spPr bwMode="auto">
                <a:xfrm>
                  <a:off x="2953333" y="2475674"/>
                  <a:ext cx="1428472" cy="1357290"/>
                </a:xfrm>
                <a:prstGeom prst="ellipse">
                  <a:avLst/>
                </a:prstGeom>
                <a:solidFill>
                  <a:schemeClr val="accent6">
                    <a:lumMod val="20000"/>
                    <a:lumOff val="80000"/>
                  </a:schemeClr>
                </a:solidFill>
                <a:ln w="9525" cap="flat" cmpd="sng" algn="ctr">
                  <a:solidFill>
                    <a:schemeClr val="tx1"/>
                  </a:solidFill>
                  <a:prstDash val="solid"/>
                  <a:round/>
                  <a:headEnd type="none" w="med" len="med"/>
                  <a:tailEnd type="none" w="med" len="med"/>
                </a:ln>
                <a:effectLst/>
              </p:spPr>
              <p:txBody>
                <a:bodyPr lIns="0" tIns="0" rIns="0" bIns="0"/>
                <a:lstStyle>
                  <a:defPPr>
                    <a:defRPr lang="en-GB"/>
                  </a:defPPr>
                  <a:lvl1pPr algn="l" rtl="0" fontAlgn="base">
                    <a:spcBef>
                      <a:spcPct val="0"/>
                    </a:spcBef>
                    <a:spcAft>
                      <a:spcPct val="0"/>
                    </a:spcAft>
                    <a:defRPr sz="2400" kern="1200">
                      <a:solidFill>
                        <a:schemeClr val="tx1"/>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pPr defTabSz="921364">
                    <a:defRPr/>
                  </a:pPr>
                  <a:endParaRPr lang="de-DE" dirty="0">
                    <a:latin typeface="Arial" pitchFamily="34" charset="0"/>
                    <a:cs typeface="Arial" pitchFamily="34" charset="0"/>
                  </a:endParaRPr>
                </a:p>
              </p:txBody>
            </p:sp>
            <p:sp>
              <p:nvSpPr>
                <p:cNvPr id="10262" name="Ellipse 43"/>
                <p:cNvSpPr>
                  <a:spLocks noChangeArrowheads="1"/>
                </p:cNvSpPr>
                <p:nvPr/>
              </p:nvSpPr>
              <p:spPr bwMode="auto">
                <a:xfrm>
                  <a:off x="3667907" y="2475698"/>
                  <a:ext cx="1428760" cy="1357322"/>
                </a:xfrm>
                <a:prstGeom prst="ellipse">
                  <a:avLst/>
                </a:prstGeom>
                <a:solidFill>
                  <a:srgbClr val="FFC000">
                    <a:alpha val="29019"/>
                  </a:srgbClr>
                </a:solidFill>
                <a:ln w="9525" algn="ctr">
                  <a:solidFill>
                    <a:schemeClr val="tx1"/>
                  </a:solidFill>
                  <a:round/>
                  <a:headEnd/>
                  <a:tailEnd/>
                </a:ln>
              </p:spPr>
              <p:txBody>
                <a:bodyPr lIns="0" tIns="0" rIns="0" bIns="0"/>
                <a:lstStyle>
                  <a:lvl1pPr defTabSz="1036638" eaLnBrk="0" hangingPunct="0">
                    <a:defRPr sz="2000">
                      <a:solidFill>
                        <a:schemeClr val="tx1"/>
                      </a:solidFill>
                      <a:latin typeface="Arial" charset="0"/>
                    </a:defRPr>
                  </a:lvl1pPr>
                  <a:lvl2pPr marL="742950" indent="-285750" defTabSz="1036638" eaLnBrk="0" hangingPunct="0">
                    <a:defRPr sz="2000">
                      <a:solidFill>
                        <a:schemeClr val="tx1"/>
                      </a:solidFill>
                      <a:latin typeface="Arial" charset="0"/>
                    </a:defRPr>
                  </a:lvl2pPr>
                  <a:lvl3pPr marL="1143000" indent="-228600" defTabSz="1036638" eaLnBrk="0" hangingPunct="0">
                    <a:defRPr sz="2000">
                      <a:solidFill>
                        <a:schemeClr val="tx1"/>
                      </a:solidFill>
                      <a:latin typeface="Arial" charset="0"/>
                    </a:defRPr>
                  </a:lvl3pPr>
                  <a:lvl4pPr marL="1600200" indent="-228600" defTabSz="1036638" eaLnBrk="0" hangingPunct="0">
                    <a:defRPr sz="2000">
                      <a:solidFill>
                        <a:schemeClr val="tx1"/>
                      </a:solidFill>
                      <a:latin typeface="Arial" charset="0"/>
                    </a:defRPr>
                  </a:lvl4pPr>
                  <a:lvl5pPr marL="2057400" indent="-228600" defTabSz="1036638" eaLnBrk="0" hangingPunct="0">
                    <a:defRPr sz="2000">
                      <a:solidFill>
                        <a:schemeClr val="tx1"/>
                      </a:solidFill>
                      <a:latin typeface="Arial" charset="0"/>
                    </a:defRPr>
                  </a:lvl5pPr>
                  <a:lvl6pPr marL="2514600" indent="-228600" defTabSz="1036638" eaLnBrk="0" fontAlgn="base" hangingPunct="0">
                    <a:spcBef>
                      <a:spcPct val="0"/>
                    </a:spcBef>
                    <a:spcAft>
                      <a:spcPct val="0"/>
                    </a:spcAft>
                    <a:defRPr sz="2000">
                      <a:solidFill>
                        <a:schemeClr val="tx1"/>
                      </a:solidFill>
                      <a:latin typeface="Arial" charset="0"/>
                    </a:defRPr>
                  </a:lvl6pPr>
                  <a:lvl7pPr marL="2971800" indent="-228600" defTabSz="1036638" eaLnBrk="0" fontAlgn="base" hangingPunct="0">
                    <a:spcBef>
                      <a:spcPct val="0"/>
                    </a:spcBef>
                    <a:spcAft>
                      <a:spcPct val="0"/>
                    </a:spcAft>
                    <a:defRPr sz="2000">
                      <a:solidFill>
                        <a:schemeClr val="tx1"/>
                      </a:solidFill>
                      <a:latin typeface="Arial" charset="0"/>
                    </a:defRPr>
                  </a:lvl7pPr>
                  <a:lvl8pPr marL="3429000" indent="-228600" defTabSz="1036638" eaLnBrk="0" fontAlgn="base" hangingPunct="0">
                    <a:spcBef>
                      <a:spcPct val="0"/>
                    </a:spcBef>
                    <a:spcAft>
                      <a:spcPct val="0"/>
                    </a:spcAft>
                    <a:defRPr sz="2000">
                      <a:solidFill>
                        <a:schemeClr val="tx1"/>
                      </a:solidFill>
                      <a:latin typeface="Arial" charset="0"/>
                    </a:defRPr>
                  </a:lvl8pPr>
                  <a:lvl9pPr marL="3886200" indent="-228600" defTabSz="1036638" eaLnBrk="0" fontAlgn="base" hangingPunct="0">
                    <a:spcBef>
                      <a:spcPct val="0"/>
                    </a:spcBef>
                    <a:spcAft>
                      <a:spcPct val="0"/>
                    </a:spcAft>
                    <a:defRPr sz="2000">
                      <a:solidFill>
                        <a:schemeClr val="tx1"/>
                      </a:solidFill>
                      <a:latin typeface="Arial" charset="0"/>
                    </a:defRPr>
                  </a:lvl9pPr>
                </a:lstStyle>
                <a:p>
                  <a:pPr eaLnBrk="1" hangingPunct="1"/>
                  <a:endParaRPr lang="de-DE" altLang="de-DE" sz="2100" dirty="0">
                    <a:cs typeface="Arial" charset="0"/>
                  </a:endParaRPr>
                </a:p>
              </p:txBody>
            </p:sp>
          </p:grpSp>
          <p:sp>
            <p:nvSpPr>
              <p:cNvPr id="10258" name="Textfeld 15"/>
              <p:cNvSpPr txBox="1">
                <a:spLocks noChangeArrowheads="1"/>
              </p:cNvSpPr>
              <p:nvPr/>
            </p:nvSpPr>
            <p:spPr bwMode="auto">
              <a:xfrm>
                <a:off x="5096667" y="3190078"/>
                <a:ext cx="433652" cy="209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de-CH" altLang="de-DE" sz="2100" b="1" dirty="0">
                    <a:cs typeface="Arial" charset="0"/>
                  </a:rPr>
                  <a:t>UE</a:t>
                </a:r>
                <a:endParaRPr lang="de-DE" altLang="de-DE" sz="2100" b="1" dirty="0">
                  <a:cs typeface="Arial" charset="0"/>
                </a:endParaRPr>
              </a:p>
            </p:txBody>
          </p:sp>
          <p:sp>
            <p:nvSpPr>
              <p:cNvPr id="10259" name="Textfeld 16"/>
              <p:cNvSpPr txBox="1">
                <a:spLocks noChangeArrowheads="1"/>
              </p:cNvSpPr>
              <p:nvPr/>
            </p:nvSpPr>
            <p:spPr bwMode="auto">
              <a:xfrm>
                <a:off x="4090985" y="3190078"/>
                <a:ext cx="608378" cy="209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de-CH" altLang="de-DE" sz="2100" b="1" dirty="0">
                    <a:cs typeface="Arial" charset="0"/>
                  </a:rPr>
                  <a:t>VUE</a:t>
                </a:r>
                <a:endParaRPr lang="de-DE" altLang="de-DE" sz="2100" b="1" dirty="0">
                  <a:cs typeface="Arial" charset="0"/>
                </a:endParaRPr>
              </a:p>
            </p:txBody>
          </p:sp>
          <p:sp>
            <p:nvSpPr>
              <p:cNvPr id="10260" name="Textfeld 17"/>
              <p:cNvSpPr txBox="1">
                <a:spLocks noChangeArrowheads="1"/>
              </p:cNvSpPr>
              <p:nvPr/>
            </p:nvSpPr>
            <p:spPr bwMode="auto">
              <a:xfrm>
                <a:off x="3237773" y="3190078"/>
                <a:ext cx="467413" cy="209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de-CH" altLang="de-DE" sz="2100" b="1" dirty="0">
                    <a:cs typeface="Arial" charset="0"/>
                  </a:rPr>
                  <a:t>MF</a:t>
                </a:r>
                <a:endParaRPr lang="de-DE" altLang="de-DE" sz="2100" b="1" dirty="0">
                  <a:cs typeface="Arial" charset="0"/>
                </a:endParaRPr>
              </a:p>
            </p:txBody>
          </p:sp>
        </p:grpSp>
        <p:sp>
          <p:nvSpPr>
            <p:cNvPr id="10247" name="Rechteck 28"/>
            <p:cNvSpPr>
              <a:spLocks noChangeArrowheads="1"/>
            </p:cNvSpPr>
            <p:nvPr/>
          </p:nvSpPr>
          <p:spPr bwMode="auto">
            <a:xfrm>
              <a:off x="522288" y="1795463"/>
              <a:ext cx="2863850" cy="414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lIns="0" tIns="0" rIns="0" bIns="0"/>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r>
                <a:rPr lang="de-CH" altLang="de-DE" sz="2100" dirty="0">
                  <a:cs typeface="Arial" charset="0"/>
                </a:rPr>
                <a:t>Medizinische Fehler</a:t>
              </a:r>
              <a:endParaRPr lang="de-DE" altLang="de-DE" sz="2100" dirty="0">
                <a:cs typeface="Arial" charset="0"/>
              </a:endParaRPr>
            </a:p>
          </p:txBody>
        </p:sp>
        <p:sp>
          <p:nvSpPr>
            <p:cNvPr id="10248" name="Rechteck 29"/>
            <p:cNvSpPr>
              <a:spLocks noChangeArrowheads="1"/>
            </p:cNvSpPr>
            <p:nvPr/>
          </p:nvSpPr>
          <p:spPr bwMode="auto">
            <a:xfrm>
              <a:off x="4092575" y="1665288"/>
              <a:ext cx="2863850" cy="414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lIns="0" tIns="0" rIns="0" bIns="0"/>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r>
                <a:rPr lang="de-CH" altLang="de-DE" sz="2100" dirty="0">
                  <a:cs typeface="Arial" charset="0"/>
                </a:rPr>
                <a:t>Vermeidbare UE</a:t>
              </a:r>
              <a:endParaRPr lang="de-DE" altLang="de-DE" sz="2100" dirty="0">
                <a:cs typeface="Arial" charset="0"/>
              </a:endParaRPr>
            </a:p>
          </p:txBody>
        </p:sp>
        <p:sp>
          <p:nvSpPr>
            <p:cNvPr id="10249" name="Rechteck 30"/>
            <p:cNvSpPr>
              <a:spLocks noChangeArrowheads="1"/>
            </p:cNvSpPr>
            <p:nvPr/>
          </p:nvSpPr>
          <p:spPr bwMode="auto">
            <a:xfrm>
              <a:off x="5486400" y="2144713"/>
              <a:ext cx="3462338"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lIns="0" tIns="0" rIns="0" bIns="0"/>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r>
                <a:rPr lang="de-CH" altLang="de-DE" sz="2100" dirty="0">
                  <a:cs typeface="Arial" charset="0"/>
                </a:rPr>
                <a:t>Unerwünschte Ereignisse</a:t>
              </a:r>
              <a:endParaRPr lang="de-DE" altLang="de-DE" sz="2100" dirty="0">
                <a:cs typeface="Arial" charset="0"/>
              </a:endParaRPr>
            </a:p>
          </p:txBody>
        </p:sp>
        <p:cxnSp>
          <p:nvCxnSpPr>
            <p:cNvPr id="10250" name="Gerade Verbindung mit Pfeil 31"/>
            <p:cNvCxnSpPr>
              <a:cxnSpLocks noChangeShapeType="1"/>
            </p:cNvCxnSpPr>
            <p:nvPr/>
          </p:nvCxnSpPr>
          <p:spPr bwMode="auto">
            <a:xfrm rot="5400000">
              <a:off x="3330575" y="2362201"/>
              <a:ext cx="1328737" cy="544512"/>
            </a:xfrm>
            <a:prstGeom prst="straightConnector1">
              <a:avLst/>
            </a:prstGeom>
            <a:noFill/>
            <a:ln w="9525" algn="ctr">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10251" name="Gerade Verbindung mit Pfeil 32"/>
            <p:cNvCxnSpPr>
              <a:cxnSpLocks noChangeShapeType="1"/>
            </p:cNvCxnSpPr>
            <p:nvPr/>
          </p:nvCxnSpPr>
          <p:spPr bwMode="auto">
            <a:xfrm rot="5400000">
              <a:off x="5682457" y="2732881"/>
              <a:ext cx="750888" cy="358775"/>
            </a:xfrm>
            <a:prstGeom prst="straightConnector1">
              <a:avLst/>
            </a:prstGeom>
            <a:noFill/>
            <a:ln w="9525" algn="ctr">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10252" name="Gerade Verbindung mit Pfeil 33"/>
            <p:cNvCxnSpPr>
              <a:cxnSpLocks noChangeShapeType="1"/>
            </p:cNvCxnSpPr>
            <p:nvPr/>
          </p:nvCxnSpPr>
          <p:spPr bwMode="auto">
            <a:xfrm>
              <a:off x="1131888" y="2220913"/>
              <a:ext cx="806450" cy="750887"/>
            </a:xfrm>
            <a:prstGeom prst="straightConnector1">
              <a:avLst/>
            </a:prstGeom>
            <a:noFill/>
            <a:ln w="9525" algn="ctr">
              <a:solidFill>
                <a:schemeClr val="tx1"/>
              </a:solidFill>
              <a:round/>
              <a:headEnd/>
              <a:tailEnd type="arrow" w="med" len="med"/>
            </a:ln>
            <a:extLst>
              <a:ext uri="{909E8E84-426E-40DD-AFC4-6F175D3DCCD1}">
                <a14:hiddenFill xmlns:a14="http://schemas.microsoft.com/office/drawing/2010/main">
                  <a:noFill/>
                </a14:hiddenFill>
              </a:ext>
            </a:extLst>
          </p:spPr>
        </p:cxnSp>
        <p:sp>
          <p:nvSpPr>
            <p:cNvPr id="10253" name="Rechteck 34"/>
            <p:cNvSpPr>
              <a:spLocks noChangeArrowheads="1"/>
            </p:cNvSpPr>
            <p:nvPr/>
          </p:nvSpPr>
          <p:spPr bwMode="auto">
            <a:xfrm>
              <a:off x="250825" y="5334000"/>
              <a:ext cx="4495800" cy="43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lIns="0" tIns="0" rIns="0" bIns="0"/>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r>
                <a:rPr lang="de-CH" altLang="de-DE" sz="2100" dirty="0">
                  <a:cs typeface="Arial" charset="0"/>
                </a:rPr>
                <a:t>Potentieller, Beinahe-Schaden</a:t>
              </a:r>
            </a:p>
          </p:txBody>
        </p:sp>
        <p:sp>
          <p:nvSpPr>
            <p:cNvPr id="10254" name="Rechteck 35"/>
            <p:cNvSpPr>
              <a:spLocks noChangeArrowheads="1"/>
            </p:cNvSpPr>
            <p:nvPr/>
          </p:nvSpPr>
          <p:spPr bwMode="auto">
            <a:xfrm>
              <a:off x="5410200" y="5192713"/>
              <a:ext cx="3462338"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lIns="0" tIns="0" rIns="0" bIns="0"/>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r>
                <a:rPr lang="de-CH" altLang="de-DE" sz="2100" dirty="0">
                  <a:cs typeface="Arial" charset="0"/>
                </a:rPr>
                <a:t>Nebenwirkungen</a:t>
              </a:r>
              <a:endParaRPr lang="de-DE" altLang="de-DE" sz="2100" dirty="0">
                <a:cs typeface="Arial" charset="0"/>
              </a:endParaRPr>
            </a:p>
          </p:txBody>
        </p:sp>
        <p:cxnSp>
          <p:nvCxnSpPr>
            <p:cNvPr id="10255" name="Gerade Verbindung mit Pfeil 36"/>
            <p:cNvCxnSpPr>
              <a:cxnSpLocks noChangeShapeType="1"/>
            </p:cNvCxnSpPr>
            <p:nvPr/>
          </p:nvCxnSpPr>
          <p:spPr bwMode="auto">
            <a:xfrm rot="16200000" flipV="1">
              <a:off x="5105400" y="4202113"/>
              <a:ext cx="1044575" cy="936625"/>
            </a:xfrm>
            <a:prstGeom prst="straightConnector1">
              <a:avLst/>
            </a:prstGeom>
            <a:noFill/>
            <a:ln w="9525" algn="ctr">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10256" name="Gerade Verbindung mit Pfeil 37"/>
            <p:cNvCxnSpPr>
              <a:cxnSpLocks noChangeShapeType="1"/>
            </p:cNvCxnSpPr>
            <p:nvPr/>
          </p:nvCxnSpPr>
          <p:spPr bwMode="auto">
            <a:xfrm flipV="1">
              <a:off x="1262063" y="4300538"/>
              <a:ext cx="1176337" cy="1044575"/>
            </a:xfrm>
            <a:prstGeom prst="straightConnector1">
              <a:avLst/>
            </a:prstGeom>
            <a:noFill/>
            <a:ln w="9525" algn="ctr">
              <a:solidFill>
                <a:schemeClr val="tx1"/>
              </a:solidFill>
              <a:round/>
              <a:headEnd/>
              <a:tailEnd type="arrow" w="med" len="med"/>
            </a:ln>
            <a:extLst>
              <a:ext uri="{909E8E84-426E-40DD-AFC4-6F175D3DCCD1}">
                <a14:hiddenFill xmlns:a14="http://schemas.microsoft.com/office/drawing/2010/main">
                  <a:noFill/>
                </a14:hiddenFill>
              </a:ext>
            </a:extLst>
          </p:spPr>
        </p:cxnSp>
      </p:grpSp>
      <p:sp>
        <p:nvSpPr>
          <p:cNvPr id="27" name="Textplatzhalter 6"/>
          <p:cNvSpPr>
            <a:spLocks noGrp="1"/>
          </p:cNvSpPr>
          <p:nvPr>
            <p:ph type="body" sz="quarter" idx="12"/>
          </p:nvPr>
        </p:nvSpPr>
        <p:spPr/>
        <p:txBody>
          <a:bodyPr/>
          <a:lstStyle/>
          <a:p>
            <a:r>
              <a:rPr lang="de-CH" dirty="0" smtClean="0"/>
              <a:t>Grafik D. Schwappach, patientensicherheit schweiz </a:t>
            </a:r>
            <a:endParaRPr lang="de-CH" dirty="0"/>
          </a:p>
        </p:txBody>
      </p:sp>
      <p:sp>
        <p:nvSpPr>
          <p:cNvPr id="4" name="Foliennummernplatzhalter 3"/>
          <p:cNvSpPr>
            <a:spLocks noGrp="1"/>
          </p:cNvSpPr>
          <p:nvPr>
            <p:ph type="sldNum" sz="quarter" idx="4"/>
          </p:nvPr>
        </p:nvSpPr>
        <p:spPr/>
        <p:txBody>
          <a:bodyPr/>
          <a:lstStyle/>
          <a:p>
            <a:fld id="{A6DC35B0-3101-436D-83E8-2A48940380AD}" type="slidenum">
              <a:rPr lang="de-CH" smtClean="0"/>
              <a:pPr/>
              <a:t>11</a:t>
            </a:fld>
            <a:endParaRPr lang="de-CH" dirty="0"/>
          </a:p>
        </p:txBody>
      </p:sp>
      <p:sp>
        <p:nvSpPr>
          <p:cNvPr id="24" name="Datumsplatzhalter 3"/>
          <p:cNvSpPr>
            <a:spLocks noGrp="1"/>
          </p:cNvSpPr>
          <p:nvPr>
            <p:ph type="dt" sz="half" idx="2"/>
          </p:nvPr>
        </p:nvSpPr>
        <p:spPr>
          <a:xfrm>
            <a:off x="352425" y="6554788"/>
            <a:ext cx="3203575" cy="153987"/>
          </a:xfrm>
          <a:prstGeom prst="rect">
            <a:avLst/>
          </a:prstGeom>
        </p:spPr>
        <p:txBody>
          <a:bodyPr vert="horz" wrap="square" lIns="0" tIns="0" rIns="0" bIns="0" rtlCol="0" anchor="ctr">
            <a:spAutoFit/>
          </a:bodyPr>
          <a:lstStyle>
            <a:lvl1pPr algn="l">
              <a:defRPr sz="1000">
                <a:solidFill>
                  <a:schemeClr val="tx1"/>
                </a:solidFill>
              </a:defRPr>
            </a:lvl1pPr>
          </a:lstStyle>
          <a:p>
            <a:r>
              <a:rPr lang="de-CH" dirty="0" smtClean="0"/>
              <a:t>© Patientensicherheit </a:t>
            </a:r>
            <a:r>
              <a:rPr lang="de-CH" dirty="0"/>
              <a:t>S</a:t>
            </a:r>
            <a:r>
              <a:rPr lang="de-CH" dirty="0" smtClean="0"/>
              <a:t>chweiz</a:t>
            </a:r>
            <a:endParaRPr lang="de-CH" dirty="0"/>
          </a:p>
        </p:txBody>
      </p:sp>
    </p:spTree>
    <p:extLst>
      <p:ext uri="{BB962C8B-B14F-4D97-AF65-F5344CB8AC3E}">
        <p14:creationId xmlns:p14="http://schemas.microsoft.com/office/powerpoint/2010/main" val="295640391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CH" dirty="0" smtClean="0"/>
              <a:t>Unerwünschte Ereignisse in der Chirurgie</a:t>
            </a:r>
            <a:endParaRPr lang="de-CH" dirty="0"/>
          </a:p>
        </p:txBody>
      </p:sp>
      <p:sp>
        <p:nvSpPr>
          <p:cNvPr id="4" name="Inhaltsplatzhalter 3"/>
          <p:cNvSpPr>
            <a:spLocks noGrp="1"/>
          </p:cNvSpPr>
          <p:nvPr>
            <p:ph sz="quarter" idx="11"/>
          </p:nvPr>
        </p:nvSpPr>
        <p:spPr/>
        <p:txBody>
          <a:bodyPr>
            <a:normAutofit fontScale="92500" lnSpcReduction="20000"/>
          </a:bodyPr>
          <a:lstStyle/>
          <a:p>
            <a:pPr marL="0" indent="0">
              <a:buNone/>
            </a:pPr>
            <a:r>
              <a:rPr lang="de-CH" sz="2200" dirty="0" smtClean="0">
                <a:solidFill>
                  <a:srgbClr val="C00000"/>
                </a:solidFill>
              </a:rPr>
              <a:t>Neue Publikation eines systematischen Literaturreview</a:t>
            </a:r>
          </a:p>
          <a:p>
            <a:pPr marL="0" indent="0">
              <a:buNone/>
            </a:pPr>
            <a:endParaRPr lang="de-CH" sz="2200" b="0" dirty="0" smtClean="0">
              <a:solidFill>
                <a:srgbClr val="C00000"/>
              </a:solidFill>
            </a:endParaRPr>
          </a:p>
          <a:p>
            <a:r>
              <a:rPr lang="de-CH" sz="2100" b="0" dirty="0" smtClean="0"/>
              <a:t>bei 14.4% der allgemein-chirurgischen Patienten kommt es zu einem unerwünschten Ereignis</a:t>
            </a:r>
          </a:p>
          <a:p>
            <a:pPr lvl="2"/>
            <a:r>
              <a:rPr lang="de-CH" sz="2100" dirty="0" smtClean="0">
                <a:solidFill>
                  <a:srgbClr val="006061"/>
                </a:solidFill>
              </a:rPr>
              <a:t>3.6% davon sind tödlich</a:t>
            </a:r>
          </a:p>
          <a:p>
            <a:pPr marL="269875" lvl="1" indent="0">
              <a:buNone/>
            </a:pPr>
            <a:endParaRPr lang="de-CH" sz="2100" dirty="0">
              <a:solidFill>
                <a:srgbClr val="006061"/>
              </a:solidFill>
            </a:endParaRPr>
          </a:p>
          <a:p>
            <a:pPr lvl="2"/>
            <a:r>
              <a:rPr lang="de-CH" sz="2100" dirty="0">
                <a:solidFill>
                  <a:srgbClr val="006061"/>
                </a:solidFill>
              </a:rPr>
              <a:t>37.9% der unerwünschten Ereignisse als vermeidbar klassifiziert</a:t>
            </a:r>
          </a:p>
          <a:p>
            <a:pPr marL="0" indent="0">
              <a:buNone/>
            </a:pPr>
            <a:endParaRPr lang="de-CH" sz="2100" dirty="0" smtClean="0"/>
          </a:p>
          <a:p>
            <a:r>
              <a:rPr lang="de-CH" sz="2100" b="0" dirty="0" smtClean="0"/>
              <a:t>vermeidbare unerwünschte Ereignisse vor allem</a:t>
            </a:r>
          </a:p>
          <a:p>
            <a:pPr marL="712788" lvl="1" indent="-169863"/>
            <a:r>
              <a:rPr lang="de-CH" sz="2100" dirty="0" smtClean="0">
                <a:solidFill>
                  <a:srgbClr val="006061"/>
                </a:solidFill>
              </a:rPr>
              <a:t>bei der Überwachung </a:t>
            </a:r>
          </a:p>
          <a:p>
            <a:pPr marL="712788" lvl="1" indent="-169863"/>
            <a:r>
              <a:rPr lang="de-CH" sz="2100" dirty="0" smtClean="0">
                <a:solidFill>
                  <a:srgbClr val="006061"/>
                </a:solidFill>
              </a:rPr>
              <a:t>durch falsche oder verspätete Behandlung </a:t>
            </a:r>
          </a:p>
          <a:p>
            <a:pPr marL="712788" lvl="1" indent="-169863"/>
            <a:r>
              <a:rPr lang="de-CH" sz="2100" dirty="0" smtClean="0">
                <a:solidFill>
                  <a:srgbClr val="006061"/>
                </a:solidFill>
              </a:rPr>
              <a:t>durch fehlerhafte Diagnose</a:t>
            </a:r>
          </a:p>
          <a:p>
            <a:pPr marL="712788" lvl="1" indent="-169863"/>
            <a:r>
              <a:rPr lang="de-CH" sz="2100" dirty="0" smtClean="0">
                <a:solidFill>
                  <a:srgbClr val="006061"/>
                </a:solidFill>
              </a:rPr>
              <a:t>durch Fehler bei der Medikation</a:t>
            </a:r>
          </a:p>
          <a:p>
            <a:pPr marL="712788" lvl="1" indent="-169863"/>
            <a:r>
              <a:rPr lang="de-CH" sz="2100" dirty="0" smtClean="0">
                <a:solidFill>
                  <a:srgbClr val="006061"/>
                </a:solidFill>
              </a:rPr>
              <a:t>bei der Anästhesie</a:t>
            </a:r>
          </a:p>
          <a:p>
            <a:pPr marL="712788" lvl="1" indent="-169863"/>
            <a:r>
              <a:rPr lang="de-CH" sz="2100" dirty="0" smtClean="0">
                <a:solidFill>
                  <a:srgbClr val="006061"/>
                </a:solidFill>
              </a:rPr>
              <a:t>bei Beurteilungen</a:t>
            </a:r>
          </a:p>
          <a:p>
            <a:pPr marL="269875" lvl="1" indent="0">
              <a:buNone/>
            </a:pPr>
            <a:endParaRPr lang="de-CH" sz="2100" dirty="0" smtClean="0"/>
          </a:p>
          <a:p>
            <a:r>
              <a:rPr lang="de-CH" sz="2100" b="0" dirty="0" smtClean="0"/>
              <a:t>wenig Fehler, die auf das chirurgische Verfahren an sich zurückführbar waren</a:t>
            </a:r>
          </a:p>
          <a:p>
            <a:pPr marL="0" indent="0" algn="r">
              <a:buNone/>
            </a:pPr>
            <a:endParaRPr lang="de-CH" sz="1100" b="0" dirty="0" smtClean="0"/>
          </a:p>
          <a:p>
            <a:pPr marL="0" indent="0" algn="r">
              <a:buNone/>
            </a:pPr>
            <a:endParaRPr lang="de-CH" sz="1100" b="0" dirty="0"/>
          </a:p>
        </p:txBody>
      </p:sp>
      <p:sp>
        <p:nvSpPr>
          <p:cNvPr id="5" name="Textplatzhalter 4"/>
          <p:cNvSpPr>
            <a:spLocks noGrp="1"/>
          </p:cNvSpPr>
          <p:nvPr>
            <p:ph type="body" sz="quarter" idx="12"/>
          </p:nvPr>
        </p:nvSpPr>
        <p:spPr/>
        <p:txBody>
          <a:bodyPr/>
          <a:lstStyle/>
          <a:p>
            <a:r>
              <a:rPr lang="en-US" dirty="0"/>
              <a:t>Anderson et </a:t>
            </a:r>
            <a:r>
              <a:rPr lang="en-US" dirty="0" smtClean="0"/>
              <a:t>al. 2013</a:t>
            </a:r>
            <a:r>
              <a:rPr lang="en-US" dirty="0"/>
              <a:t>.</a:t>
            </a:r>
          </a:p>
          <a:p>
            <a:endParaRPr lang="de-CH" dirty="0"/>
          </a:p>
        </p:txBody>
      </p:sp>
      <p:sp>
        <p:nvSpPr>
          <p:cNvPr id="6" name="Foliennummernplatzhalter 5"/>
          <p:cNvSpPr>
            <a:spLocks noGrp="1"/>
          </p:cNvSpPr>
          <p:nvPr>
            <p:ph type="sldNum" sz="quarter" idx="4"/>
          </p:nvPr>
        </p:nvSpPr>
        <p:spPr/>
        <p:txBody>
          <a:bodyPr/>
          <a:lstStyle/>
          <a:p>
            <a:fld id="{A6DC35B0-3101-436D-83E8-2A48940380AD}" type="slidenum">
              <a:rPr lang="de-CH" smtClean="0"/>
              <a:pPr/>
              <a:t>12</a:t>
            </a:fld>
            <a:endParaRPr lang="de-CH" dirty="0"/>
          </a:p>
        </p:txBody>
      </p:sp>
      <p:sp>
        <p:nvSpPr>
          <p:cNvPr id="8" name="Datumsplatzhalter 3"/>
          <p:cNvSpPr>
            <a:spLocks noGrp="1"/>
          </p:cNvSpPr>
          <p:nvPr>
            <p:ph type="dt" sz="half" idx="2"/>
          </p:nvPr>
        </p:nvSpPr>
        <p:spPr>
          <a:xfrm>
            <a:off x="352425" y="6554788"/>
            <a:ext cx="3203575" cy="153987"/>
          </a:xfrm>
          <a:prstGeom prst="rect">
            <a:avLst/>
          </a:prstGeom>
        </p:spPr>
        <p:txBody>
          <a:bodyPr vert="horz" wrap="square" lIns="0" tIns="0" rIns="0" bIns="0" rtlCol="0" anchor="ctr">
            <a:spAutoFit/>
          </a:bodyPr>
          <a:lstStyle>
            <a:lvl1pPr algn="l">
              <a:defRPr sz="1000">
                <a:solidFill>
                  <a:schemeClr val="tx1"/>
                </a:solidFill>
              </a:defRPr>
            </a:lvl1pPr>
          </a:lstStyle>
          <a:p>
            <a:r>
              <a:rPr lang="de-CH" dirty="0" smtClean="0"/>
              <a:t>© Patientensicherheit </a:t>
            </a:r>
            <a:r>
              <a:rPr lang="de-CH" dirty="0"/>
              <a:t>S</a:t>
            </a:r>
            <a:r>
              <a:rPr lang="de-CH" dirty="0" smtClean="0"/>
              <a:t>chweiz</a:t>
            </a:r>
            <a:endParaRPr lang="de-CH" dirty="0"/>
          </a:p>
        </p:txBody>
      </p:sp>
    </p:spTree>
    <p:extLst>
      <p:ext uri="{BB962C8B-B14F-4D97-AF65-F5344CB8AC3E}">
        <p14:creationId xmlns:p14="http://schemas.microsoft.com/office/powerpoint/2010/main" val="30988857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CH" dirty="0"/>
              <a:t>Unerwünschte Ereignisse in der </a:t>
            </a:r>
            <a:r>
              <a:rPr lang="de-CH" dirty="0" smtClean="0"/>
              <a:t>Chirurgie</a:t>
            </a:r>
            <a:endParaRPr lang="de-CH" dirty="0"/>
          </a:p>
        </p:txBody>
      </p:sp>
      <p:sp>
        <p:nvSpPr>
          <p:cNvPr id="5" name="Inhaltsplatzhalter 4"/>
          <p:cNvSpPr>
            <a:spLocks noGrp="1"/>
          </p:cNvSpPr>
          <p:nvPr>
            <p:ph sz="quarter" idx="11"/>
          </p:nvPr>
        </p:nvSpPr>
        <p:spPr/>
        <p:txBody>
          <a:bodyPr/>
          <a:lstStyle/>
          <a:p>
            <a:pPr marL="0" indent="0">
              <a:buNone/>
            </a:pPr>
            <a:r>
              <a:rPr lang="de-CH" sz="2000" dirty="0" smtClean="0">
                <a:solidFill>
                  <a:srgbClr val="C00000"/>
                </a:solidFill>
              </a:rPr>
              <a:t>Weitere Zahlen zu vermeidbaren unerwünschten Ereignissen </a:t>
            </a:r>
            <a:endParaRPr lang="de-CH" sz="2000" dirty="0">
              <a:solidFill>
                <a:srgbClr val="C00000"/>
              </a:solidFill>
            </a:endParaRPr>
          </a:p>
          <a:p>
            <a:pPr marL="0" indent="0">
              <a:buNone/>
            </a:pPr>
            <a:endParaRPr lang="de-CH" sz="2000" dirty="0" smtClean="0">
              <a:solidFill>
                <a:srgbClr val="C00000"/>
              </a:solidFill>
            </a:endParaRPr>
          </a:p>
          <a:p>
            <a:r>
              <a:rPr lang="de-CH" sz="1800" b="0" dirty="0" smtClean="0"/>
              <a:t>65 </a:t>
            </a:r>
            <a:r>
              <a:rPr lang="de-CH" sz="1800" b="0" dirty="0"/>
              <a:t>Prozent aller unerwünschten Ereignisse </a:t>
            </a:r>
            <a:r>
              <a:rPr lang="de-CH" sz="1800" b="0" dirty="0" smtClean="0"/>
              <a:t>geschehen im </a:t>
            </a:r>
            <a:r>
              <a:rPr lang="de-CH" sz="1800" b="0" dirty="0"/>
              <a:t>Bereich der </a:t>
            </a:r>
            <a:r>
              <a:rPr lang="de-CH" sz="1800" b="0" dirty="0" smtClean="0"/>
              <a:t>Chirurgie </a:t>
            </a:r>
            <a:r>
              <a:rPr lang="de-CH" sz="1800" b="0" dirty="0"/>
              <a:t>ca. 40 Prozent davon </a:t>
            </a:r>
            <a:r>
              <a:rPr lang="de-CH" sz="1800" b="0" dirty="0" smtClean="0"/>
              <a:t>werden als </a:t>
            </a:r>
            <a:r>
              <a:rPr lang="de-CH" sz="1800" b="0" dirty="0"/>
              <a:t>vermeidbar eingeschätzt (Studie in Holland)</a:t>
            </a:r>
            <a:r>
              <a:rPr lang="de-CH" sz="1800" b="0" baseline="30000" dirty="0"/>
              <a:t>1</a:t>
            </a:r>
            <a:r>
              <a:rPr lang="de-CH" sz="1800" b="0" dirty="0" smtClean="0"/>
              <a:t>. </a:t>
            </a:r>
            <a:endParaRPr lang="de-CH" sz="1800" b="0" dirty="0"/>
          </a:p>
          <a:p>
            <a:endParaRPr lang="de-CH" sz="1800" b="0" dirty="0" smtClean="0"/>
          </a:p>
          <a:p>
            <a:endParaRPr lang="de-CH" sz="1800" b="0" dirty="0"/>
          </a:p>
          <a:p>
            <a:r>
              <a:rPr lang="de-CH" sz="1800" b="0" dirty="0" smtClean="0"/>
              <a:t>2 </a:t>
            </a:r>
            <a:r>
              <a:rPr lang="de-CH" sz="1800" b="0" dirty="0"/>
              <a:t>von 100 Patienten sterben in der Schweiz nach einer Operation. </a:t>
            </a:r>
            <a:r>
              <a:rPr lang="de-CH" sz="1800" dirty="0"/>
              <a:t>Damit liegt die Schweiz im </a:t>
            </a:r>
            <a:r>
              <a:rPr lang="de-CH" sz="1800" dirty="0" smtClean="0"/>
              <a:t>europäischen Mittel</a:t>
            </a:r>
            <a:r>
              <a:rPr lang="de-CH" sz="1800" baseline="30000" dirty="0" smtClean="0"/>
              <a:t>2</a:t>
            </a:r>
            <a:r>
              <a:rPr lang="de-CH" sz="1800" dirty="0" smtClean="0"/>
              <a:t>.</a:t>
            </a:r>
          </a:p>
          <a:p>
            <a:endParaRPr lang="de-CH" sz="1800" b="0" dirty="0"/>
          </a:p>
          <a:p>
            <a:endParaRPr lang="de-CH" sz="1800" b="0" dirty="0"/>
          </a:p>
          <a:p>
            <a:r>
              <a:rPr lang="de-CH" sz="1800" b="0" dirty="0" smtClean="0"/>
              <a:t>Bei </a:t>
            </a:r>
            <a:r>
              <a:rPr lang="de-CH" sz="1800" b="0" dirty="0"/>
              <a:t>14 von 100‘000 Operationen in der Schweiz </a:t>
            </a:r>
            <a:r>
              <a:rPr lang="de-CH" sz="1800" b="0" dirty="0" smtClean="0"/>
              <a:t>werden Fremdkörper </a:t>
            </a:r>
            <a:r>
              <a:rPr lang="de-CH" sz="1800" b="0" dirty="0"/>
              <a:t>im Körper des Patienten vergessen</a:t>
            </a:r>
            <a:r>
              <a:rPr lang="de-CH" sz="1800" b="0" baseline="30000" dirty="0"/>
              <a:t>3</a:t>
            </a:r>
            <a:r>
              <a:rPr lang="de-CH" sz="1800" b="0" dirty="0"/>
              <a:t>.</a:t>
            </a:r>
            <a:endParaRPr lang="de-CH" sz="1800" dirty="0"/>
          </a:p>
        </p:txBody>
      </p:sp>
      <p:sp>
        <p:nvSpPr>
          <p:cNvPr id="6" name="Textplatzhalter 5"/>
          <p:cNvSpPr>
            <a:spLocks noGrp="1"/>
          </p:cNvSpPr>
          <p:nvPr>
            <p:ph type="body" sz="quarter" idx="12"/>
          </p:nvPr>
        </p:nvSpPr>
        <p:spPr>
          <a:xfrm>
            <a:off x="323528" y="5733256"/>
            <a:ext cx="8439150" cy="755427"/>
          </a:xfrm>
        </p:spPr>
        <p:txBody>
          <a:bodyPr/>
          <a:lstStyle/>
          <a:p>
            <a:pPr algn="l"/>
            <a:r>
              <a:rPr lang="de-CH" dirty="0"/>
              <a:t>1 </a:t>
            </a:r>
            <a:r>
              <a:rPr lang="de-CH" dirty="0" smtClean="0"/>
              <a:t> Zegers M </a:t>
            </a:r>
            <a:r>
              <a:rPr lang="de-CH" dirty="0"/>
              <a:t>et al</a:t>
            </a:r>
            <a:r>
              <a:rPr lang="de-CH" dirty="0" smtClean="0"/>
              <a:t>., </a:t>
            </a:r>
            <a:r>
              <a:rPr lang="en-GB" dirty="0" smtClean="0"/>
              <a:t>2011</a:t>
            </a:r>
            <a:endParaRPr lang="de-CH" dirty="0"/>
          </a:p>
          <a:p>
            <a:pPr algn="l"/>
            <a:r>
              <a:rPr lang="de-CH" dirty="0" smtClean="0"/>
              <a:t>2 </a:t>
            </a:r>
            <a:r>
              <a:rPr lang="en-GB" dirty="0" smtClean="0"/>
              <a:t>Pearse RM et al., 2012</a:t>
            </a:r>
          </a:p>
          <a:p>
            <a:pPr algn="l"/>
            <a:r>
              <a:rPr lang="en-GB" dirty="0" smtClean="0"/>
              <a:t>3 OECD, 2011</a:t>
            </a:r>
            <a:endParaRPr lang="de-CH" dirty="0"/>
          </a:p>
        </p:txBody>
      </p:sp>
      <p:sp>
        <p:nvSpPr>
          <p:cNvPr id="4" name="Foliennummernplatzhalter 3"/>
          <p:cNvSpPr>
            <a:spLocks noGrp="1"/>
          </p:cNvSpPr>
          <p:nvPr>
            <p:ph type="sldNum" sz="quarter" idx="4"/>
          </p:nvPr>
        </p:nvSpPr>
        <p:spPr/>
        <p:txBody>
          <a:bodyPr/>
          <a:lstStyle/>
          <a:p>
            <a:fld id="{A6DC35B0-3101-436D-83E8-2A48940380AD}" type="slidenum">
              <a:rPr lang="de-CH" smtClean="0"/>
              <a:pPr/>
              <a:t>13</a:t>
            </a:fld>
            <a:endParaRPr lang="de-CH" dirty="0"/>
          </a:p>
        </p:txBody>
      </p:sp>
      <p:sp>
        <p:nvSpPr>
          <p:cNvPr id="9" name="Datumsplatzhalter 3"/>
          <p:cNvSpPr>
            <a:spLocks noGrp="1"/>
          </p:cNvSpPr>
          <p:nvPr>
            <p:ph type="dt" sz="half" idx="2"/>
          </p:nvPr>
        </p:nvSpPr>
        <p:spPr>
          <a:xfrm>
            <a:off x="352425" y="6554788"/>
            <a:ext cx="3203575" cy="153987"/>
          </a:xfrm>
          <a:prstGeom prst="rect">
            <a:avLst/>
          </a:prstGeom>
        </p:spPr>
        <p:txBody>
          <a:bodyPr vert="horz" wrap="square" lIns="0" tIns="0" rIns="0" bIns="0" rtlCol="0" anchor="ctr">
            <a:spAutoFit/>
          </a:bodyPr>
          <a:lstStyle>
            <a:lvl1pPr algn="l">
              <a:defRPr sz="1000">
                <a:solidFill>
                  <a:schemeClr val="tx1"/>
                </a:solidFill>
              </a:defRPr>
            </a:lvl1pPr>
          </a:lstStyle>
          <a:p>
            <a:r>
              <a:rPr lang="de-CH" dirty="0" smtClean="0"/>
              <a:t>© Patientensicherheit </a:t>
            </a:r>
            <a:r>
              <a:rPr lang="de-CH" dirty="0"/>
              <a:t>S</a:t>
            </a:r>
            <a:r>
              <a:rPr lang="de-CH" dirty="0" smtClean="0"/>
              <a:t>chweiz</a:t>
            </a:r>
            <a:endParaRPr lang="de-CH" dirty="0"/>
          </a:p>
        </p:txBody>
      </p:sp>
    </p:spTree>
    <p:extLst>
      <p:ext uri="{BB962C8B-B14F-4D97-AF65-F5344CB8AC3E}">
        <p14:creationId xmlns:p14="http://schemas.microsoft.com/office/powerpoint/2010/main" val="412991023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CH" dirty="0"/>
              <a:t>Unerwünschte Ereignisse in der </a:t>
            </a:r>
            <a:r>
              <a:rPr lang="de-CH" dirty="0" smtClean="0"/>
              <a:t>Chirurgie</a:t>
            </a:r>
            <a:endParaRPr lang="de-CH" dirty="0"/>
          </a:p>
        </p:txBody>
      </p:sp>
      <p:sp>
        <p:nvSpPr>
          <p:cNvPr id="5" name="Inhaltsplatzhalter 4"/>
          <p:cNvSpPr>
            <a:spLocks noGrp="1"/>
          </p:cNvSpPr>
          <p:nvPr>
            <p:ph sz="quarter" idx="11"/>
          </p:nvPr>
        </p:nvSpPr>
        <p:spPr/>
        <p:txBody>
          <a:bodyPr/>
          <a:lstStyle/>
          <a:p>
            <a:pPr marL="0" indent="0">
              <a:buNone/>
            </a:pPr>
            <a:r>
              <a:rPr lang="de-CH" dirty="0" smtClean="0">
                <a:solidFill>
                  <a:srgbClr val="7030A0"/>
                </a:solidFill>
              </a:rPr>
              <a:t>Ergänzung mit spitaleigenen Resultaten</a:t>
            </a:r>
          </a:p>
          <a:p>
            <a:r>
              <a:rPr lang="de-CH" dirty="0" smtClean="0">
                <a:solidFill>
                  <a:srgbClr val="7030A0"/>
                </a:solidFill>
              </a:rPr>
              <a:t>Beispiele: </a:t>
            </a:r>
          </a:p>
          <a:p>
            <a:pPr lvl="1"/>
            <a:r>
              <a:rPr lang="de-CH" dirty="0" smtClean="0">
                <a:solidFill>
                  <a:srgbClr val="7030A0"/>
                </a:solidFill>
              </a:rPr>
              <a:t>Mortalitätsraten</a:t>
            </a:r>
          </a:p>
          <a:p>
            <a:pPr lvl="1"/>
            <a:r>
              <a:rPr lang="de-CH" dirty="0" smtClean="0">
                <a:solidFill>
                  <a:srgbClr val="7030A0"/>
                </a:solidFill>
              </a:rPr>
              <a:t>Wundinfekte </a:t>
            </a:r>
          </a:p>
          <a:p>
            <a:pPr lvl="1"/>
            <a:r>
              <a:rPr lang="de-CH" dirty="0" smtClean="0">
                <a:solidFill>
                  <a:srgbClr val="7030A0"/>
                </a:solidFill>
              </a:rPr>
              <a:t>Komplikationen-Statistik</a:t>
            </a:r>
          </a:p>
          <a:p>
            <a:pPr lvl="1"/>
            <a:endParaRPr lang="de-CH" dirty="0">
              <a:solidFill>
                <a:srgbClr val="7030A0"/>
              </a:solidFill>
            </a:endParaRPr>
          </a:p>
        </p:txBody>
      </p:sp>
      <p:sp>
        <p:nvSpPr>
          <p:cNvPr id="6" name="Textplatzhalter 5"/>
          <p:cNvSpPr>
            <a:spLocks noGrp="1"/>
          </p:cNvSpPr>
          <p:nvPr>
            <p:ph type="body" sz="quarter" idx="12"/>
          </p:nvPr>
        </p:nvSpPr>
        <p:spPr/>
        <p:txBody>
          <a:bodyPr/>
          <a:lstStyle/>
          <a:p>
            <a:endParaRPr lang="de-CH" dirty="0"/>
          </a:p>
        </p:txBody>
      </p:sp>
      <p:sp>
        <p:nvSpPr>
          <p:cNvPr id="4" name="Foliennummernplatzhalter 3"/>
          <p:cNvSpPr>
            <a:spLocks noGrp="1"/>
          </p:cNvSpPr>
          <p:nvPr>
            <p:ph type="sldNum" sz="quarter" idx="4"/>
          </p:nvPr>
        </p:nvSpPr>
        <p:spPr/>
        <p:txBody>
          <a:bodyPr/>
          <a:lstStyle/>
          <a:p>
            <a:fld id="{A6DC35B0-3101-436D-83E8-2A48940380AD}" type="slidenum">
              <a:rPr lang="de-CH" smtClean="0"/>
              <a:pPr/>
              <a:t>14</a:t>
            </a:fld>
            <a:endParaRPr lang="de-CH" dirty="0"/>
          </a:p>
        </p:txBody>
      </p:sp>
      <p:sp>
        <p:nvSpPr>
          <p:cNvPr id="9" name="Datumsplatzhalter 3"/>
          <p:cNvSpPr>
            <a:spLocks noGrp="1"/>
          </p:cNvSpPr>
          <p:nvPr>
            <p:ph type="dt" sz="half" idx="2"/>
          </p:nvPr>
        </p:nvSpPr>
        <p:spPr>
          <a:xfrm>
            <a:off x="352425" y="6554788"/>
            <a:ext cx="3203575" cy="153987"/>
          </a:xfrm>
          <a:prstGeom prst="rect">
            <a:avLst/>
          </a:prstGeom>
        </p:spPr>
        <p:txBody>
          <a:bodyPr vert="horz" wrap="square" lIns="0" tIns="0" rIns="0" bIns="0" rtlCol="0" anchor="ctr">
            <a:spAutoFit/>
          </a:bodyPr>
          <a:lstStyle>
            <a:lvl1pPr algn="l">
              <a:defRPr sz="1000">
                <a:solidFill>
                  <a:schemeClr val="tx1"/>
                </a:solidFill>
              </a:defRPr>
            </a:lvl1pPr>
          </a:lstStyle>
          <a:p>
            <a:r>
              <a:rPr lang="de-CH" dirty="0" smtClean="0"/>
              <a:t>© Patientensicherheit </a:t>
            </a:r>
            <a:r>
              <a:rPr lang="de-CH" dirty="0"/>
              <a:t>S</a:t>
            </a:r>
            <a:r>
              <a:rPr lang="de-CH" dirty="0" smtClean="0"/>
              <a:t>chweiz</a:t>
            </a:r>
            <a:endParaRPr lang="de-CH" dirty="0"/>
          </a:p>
        </p:txBody>
      </p:sp>
    </p:spTree>
    <p:extLst>
      <p:ext uri="{BB962C8B-B14F-4D97-AF65-F5344CB8AC3E}">
        <p14:creationId xmlns:p14="http://schemas.microsoft.com/office/powerpoint/2010/main" val="294213704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hteck 6"/>
          <p:cNvSpPr/>
          <p:nvPr/>
        </p:nvSpPr>
        <p:spPr>
          <a:xfrm>
            <a:off x="395536" y="3140968"/>
            <a:ext cx="8352928" cy="2664296"/>
          </a:xfrm>
          <a:prstGeom prst="rect">
            <a:avLst/>
          </a:prstGeom>
          <a:solidFill>
            <a:srgbClr val="9BBFB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dirty="0"/>
          </a:p>
        </p:txBody>
      </p:sp>
      <p:sp>
        <p:nvSpPr>
          <p:cNvPr id="2" name="Textplatzhalter 1"/>
          <p:cNvSpPr>
            <a:spLocks noGrp="1"/>
          </p:cNvSpPr>
          <p:nvPr>
            <p:ph type="body" sz="quarter" idx="10"/>
          </p:nvPr>
        </p:nvSpPr>
        <p:spPr/>
        <p:txBody>
          <a:bodyPr/>
          <a:lstStyle/>
          <a:p>
            <a:r>
              <a:rPr lang="de-CH" dirty="0"/>
              <a:t>Unerwünschte Ereignisse in der </a:t>
            </a:r>
            <a:r>
              <a:rPr lang="de-CH" dirty="0" smtClean="0"/>
              <a:t>Chirurgie</a:t>
            </a:r>
            <a:endParaRPr lang="de-CH" dirty="0"/>
          </a:p>
        </p:txBody>
      </p:sp>
      <p:sp>
        <p:nvSpPr>
          <p:cNvPr id="5" name="Inhaltsplatzhalter 4"/>
          <p:cNvSpPr>
            <a:spLocks noGrp="1"/>
          </p:cNvSpPr>
          <p:nvPr>
            <p:ph sz="quarter" idx="11"/>
          </p:nvPr>
        </p:nvSpPr>
        <p:spPr/>
        <p:txBody>
          <a:bodyPr>
            <a:normAutofit/>
          </a:bodyPr>
          <a:lstStyle/>
          <a:p>
            <a:r>
              <a:rPr lang="de-CH" sz="2000" dirty="0" smtClean="0">
                <a:solidFill>
                  <a:srgbClr val="C00000"/>
                </a:solidFill>
              </a:rPr>
              <a:t>Wie können Dinge </a:t>
            </a:r>
            <a:r>
              <a:rPr lang="de-CH" sz="2000" dirty="0">
                <a:solidFill>
                  <a:srgbClr val="C00000"/>
                </a:solidFill>
              </a:rPr>
              <a:t>s</a:t>
            </a:r>
            <a:r>
              <a:rPr lang="de-CH" sz="2000" dirty="0" smtClean="0">
                <a:solidFill>
                  <a:srgbClr val="C00000"/>
                </a:solidFill>
              </a:rPr>
              <a:t>chiefgehen? Wie kommt es zu vermeidbaren unerwünschten Ereignissen? </a:t>
            </a:r>
          </a:p>
          <a:p>
            <a:endParaRPr lang="de-CH" sz="2000" dirty="0">
              <a:solidFill>
                <a:srgbClr val="C00000"/>
              </a:solidFill>
            </a:endParaRPr>
          </a:p>
          <a:p>
            <a:endParaRPr lang="de-CH" sz="2000" dirty="0" smtClean="0">
              <a:solidFill>
                <a:srgbClr val="C00000"/>
              </a:solidFill>
            </a:endParaRPr>
          </a:p>
          <a:p>
            <a:r>
              <a:rPr lang="de-CH" sz="2000" dirty="0">
                <a:solidFill>
                  <a:srgbClr val="C00000"/>
                </a:solidFill>
              </a:rPr>
              <a:t>Was kann man tun? Wie können diese vermieden werden? </a:t>
            </a:r>
          </a:p>
          <a:p>
            <a:endParaRPr lang="de-CH" sz="2000" dirty="0">
              <a:solidFill>
                <a:srgbClr val="C00000"/>
              </a:solidFill>
            </a:endParaRPr>
          </a:p>
          <a:p>
            <a:endParaRPr lang="de-CH" sz="2000" dirty="0" smtClean="0">
              <a:solidFill>
                <a:srgbClr val="C00000"/>
              </a:solidFill>
            </a:endParaRPr>
          </a:p>
          <a:p>
            <a:pPr marL="0" indent="0">
              <a:buNone/>
            </a:pPr>
            <a:r>
              <a:rPr lang="de-CH" sz="2000" dirty="0" smtClean="0"/>
              <a:t>   Austausch zu zweit zu diesen Fragen anhand eines erlebten </a:t>
            </a:r>
            <a:br>
              <a:rPr lang="de-CH" sz="2000" dirty="0" smtClean="0"/>
            </a:br>
            <a:r>
              <a:rPr lang="de-CH" sz="2000" dirty="0" smtClean="0"/>
              <a:t>   Fallbeispiels </a:t>
            </a:r>
          </a:p>
          <a:p>
            <a:endParaRPr lang="de-CH" sz="2000" dirty="0" smtClean="0"/>
          </a:p>
          <a:p>
            <a:pPr marL="269875" lvl="1" indent="0">
              <a:buNone/>
            </a:pPr>
            <a:r>
              <a:rPr lang="de-CH" sz="2000" dirty="0" smtClean="0"/>
              <a:t>Können Sie sich an ein Beispiel (vermeidbares unerwünschtes Ereignis oder Beinahe-Schaden) in letzter Zeit erinnern? Wie ist es dazu gekommen? Wie wurde darüber diskutiert? </a:t>
            </a:r>
            <a:endParaRPr lang="de-CH" sz="2000" dirty="0">
              <a:solidFill>
                <a:srgbClr val="C00000"/>
              </a:solidFill>
            </a:endParaRPr>
          </a:p>
          <a:p>
            <a:endParaRPr lang="de-CH" sz="2000" dirty="0" smtClean="0">
              <a:solidFill>
                <a:srgbClr val="C00000"/>
              </a:solidFill>
            </a:endParaRPr>
          </a:p>
          <a:p>
            <a:endParaRPr lang="de-CH" sz="2000" dirty="0">
              <a:solidFill>
                <a:srgbClr val="C00000"/>
              </a:solidFill>
            </a:endParaRPr>
          </a:p>
          <a:p>
            <a:endParaRPr lang="de-CH" sz="2000" dirty="0" smtClean="0">
              <a:solidFill>
                <a:srgbClr val="C00000"/>
              </a:solidFill>
            </a:endParaRPr>
          </a:p>
          <a:p>
            <a:endParaRPr lang="de-CH" sz="2000" dirty="0" smtClean="0">
              <a:solidFill>
                <a:srgbClr val="C00000"/>
              </a:solidFill>
            </a:endParaRPr>
          </a:p>
        </p:txBody>
      </p:sp>
      <p:sp>
        <p:nvSpPr>
          <p:cNvPr id="6" name="Textplatzhalter 5"/>
          <p:cNvSpPr>
            <a:spLocks noGrp="1"/>
          </p:cNvSpPr>
          <p:nvPr>
            <p:ph type="body" sz="quarter" idx="12"/>
          </p:nvPr>
        </p:nvSpPr>
        <p:spPr/>
        <p:txBody>
          <a:bodyPr/>
          <a:lstStyle/>
          <a:p>
            <a:endParaRPr lang="de-CH" dirty="0"/>
          </a:p>
        </p:txBody>
      </p:sp>
      <p:sp>
        <p:nvSpPr>
          <p:cNvPr id="4" name="Foliennummernplatzhalter 3"/>
          <p:cNvSpPr>
            <a:spLocks noGrp="1"/>
          </p:cNvSpPr>
          <p:nvPr>
            <p:ph type="sldNum" sz="quarter" idx="4"/>
          </p:nvPr>
        </p:nvSpPr>
        <p:spPr/>
        <p:txBody>
          <a:bodyPr/>
          <a:lstStyle/>
          <a:p>
            <a:fld id="{A6DC35B0-3101-436D-83E8-2A48940380AD}" type="slidenum">
              <a:rPr lang="de-CH" smtClean="0"/>
              <a:pPr/>
              <a:t>15</a:t>
            </a:fld>
            <a:endParaRPr lang="de-CH" dirty="0"/>
          </a:p>
        </p:txBody>
      </p:sp>
      <p:sp>
        <p:nvSpPr>
          <p:cNvPr id="9" name="Datumsplatzhalter 3"/>
          <p:cNvSpPr>
            <a:spLocks noGrp="1"/>
          </p:cNvSpPr>
          <p:nvPr>
            <p:ph type="dt" sz="half" idx="2"/>
          </p:nvPr>
        </p:nvSpPr>
        <p:spPr>
          <a:xfrm>
            <a:off x="352425" y="6554788"/>
            <a:ext cx="3203575" cy="153987"/>
          </a:xfrm>
          <a:prstGeom prst="rect">
            <a:avLst/>
          </a:prstGeom>
        </p:spPr>
        <p:txBody>
          <a:bodyPr vert="horz" wrap="square" lIns="0" tIns="0" rIns="0" bIns="0" rtlCol="0" anchor="ctr">
            <a:spAutoFit/>
          </a:bodyPr>
          <a:lstStyle>
            <a:lvl1pPr algn="l">
              <a:defRPr sz="1000">
                <a:solidFill>
                  <a:schemeClr val="tx1"/>
                </a:solidFill>
              </a:defRPr>
            </a:lvl1pPr>
          </a:lstStyle>
          <a:p>
            <a:r>
              <a:rPr lang="de-CH" dirty="0" smtClean="0"/>
              <a:t>© Patientensicherheit </a:t>
            </a:r>
            <a:r>
              <a:rPr lang="de-CH" dirty="0"/>
              <a:t>S</a:t>
            </a:r>
            <a:r>
              <a:rPr lang="de-CH" dirty="0" smtClean="0"/>
              <a:t>chweiz</a:t>
            </a:r>
            <a:endParaRPr lang="de-CH" dirty="0"/>
          </a:p>
        </p:txBody>
      </p:sp>
    </p:spTree>
    <p:extLst>
      <p:ext uri="{BB962C8B-B14F-4D97-AF65-F5344CB8AC3E}">
        <p14:creationId xmlns:p14="http://schemas.microsoft.com/office/powerpoint/2010/main" val="244186369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9" name="Picture 3" descr="payattention"/>
          <p:cNvPicPr>
            <a:picLocks noGrp="1" noChangeAspect="1" noChangeArrowheads="1"/>
          </p:cNvPicPr>
          <p:nvPr>
            <p:ph type="body" sz="quarter" idx="10"/>
          </p:nvPr>
        </p:nvPicPr>
        <p:blipFill>
          <a:blip r:embed="rId3">
            <a:extLst>
              <a:ext uri="{28A0092B-C50C-407E-A947-70E740481C1C}">
                <a14:useLocalDpi xmlns:a14="http://schemas.microsoft.com/office/drawing/2010/main" val="0"/>
              </a:ext>
            </a:extLst>
          </a:blip>
          <a:stretch>
            <a:fillRect/>
          </a:stretch>
        </p:blipFill>
        <p:spPr>
          <a:xfrm>
            <a:off x="3563888" y="933424"/>
            <a:ext cx="4502794" cy="4511800"/>
          </a:xfrm>
          <a:noFill/>
        </p:spPr>
      </p:pic>
      <p:sp>
        <p:nvSpPr>
          <p:cNvPr id="35844" name="Rectangle 4"/>
          <p:cNvSpPr>
            <a:spLocks noChangeArrowheads="1"/>
          </p:cNvSpPr>
          <p:nvPr/>
        </p:nvSpPr>
        <p:spPr bwMode="auto">
          <a:xfrm>
            <a:off x="179512" y="836712"/>
            <a:ext cx="7560840" cy="54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162" tIns="46081" rIns="92162" bIns="46081"/>
          <a:lstStyle/>
          <a:p>
            <a:pPr marL="346075" indent="-346075" defTabSz="920750" eaLnBrk="1" hangingPunct="1">
              <a:spcBef>
                <a:spcPct val="20000"/>
              </a:spcBef>
            </a:pPr>
            <a:endParaRPr lang="de-CH" b="1" dirty="0" smtClean="0">
              <a:solidFill>
                <a:srgbClr val="800000"/>
              </a:solidFill>
              <a:latin typeface="Arial" pitchFamily="34" charset="0"/>
            </a:endParaRPr>
          </a:p>
          <a:p>
            <a:pPr marL="346075" indent="-346075" defTabSz="920750" eaLnBrk="1" hangingPunct="1">
              <a:spcBef>
                <a:spcPct val="20000"/>
              </a:spcBef>
            </a:pPr>
            <a:r>
              <a:rPr lang="de-CH" b="1" dirty="0" smtClean="0">
                <a:solidFill>
                  <a:srgbClr val="C00000"/>
                </a:solidFill>
                <a:latin typeface="Arial" pitchFamily="34" charset="0"/>
              </a:rPr>
              <a:t>Jeder </a:t>
            </a:r>
            <a:r>
              <a:rPr lang="de-CH" b="1" dirty="0">
                <a:solidFill>
                  <a:srgbClr val="C00000"/>
                </a:solidFill>
                <a:latin typeface="Arial" pitchFamily="34" charset="0"/>
              </a:rPr>
              <a:t>Mensch macht Fehler</a:t>
            </a:r>
            <a:r>
              <a:rPr lang="de-CH" b="1" dirty="0">
                <a:solidFill>
                  <a:srgbClr val="800000"/>
                </a:solidFill>
                <a:latin typeface="Arial" pitchFamily="34" charset="0"/>
              </a:rPr>
              <a:t>.</a:t>
            </a:r>
          </a:p>
          <a:p>
            <a:pPr marL="346075" indent="-346075" defTabSz="920750" eaLnBrk="1" hangingPunct="1">
              <a:spcBef>
                <a:spcPct val="20000"/>
              </a:spcBef>
            </a:pPr>
            <a:endParaRPr lang="de-CH" b="1" dirty="0">
              <a:solidFill>
                <a:srgbClr val="800000"/>
              </a:solidFill>
              <a:latin typeface="Arial" pitchFamily="34" charset="0"/>
            </a:endParaRPr>
          </a:p>
          <a:p>
            <a:pPr marL="346075" indent="-346075" defTabSz="920750" eaLnBrk="1" hangingPunct="1">
              <a:spcBef>
                <a:spcPct val="20000"/>
              </a:spcBef>
            </a:pPr>
            <a:endParaRPr lang="de-CH" dirty="0">
              <a:solidFill>
                <a:srgbClr val="800000"/>
              </a:solidFill>
              <a:latin typeface="Arial" pitchFamily="34" charset="0"/>
            </a:endParaRPr>
          </a:p>
          <a:p>
            <a:pPr marL="346075" indent="-346075" defTabSz="920750" eaLnBrk="1" hangingPunct="1">
              <a:spcBef>
                <a:spcPct val="20000"/>
              </a:spcBef>
            </a:pPr>
            <a:endParaRPr lang="de-CH" dirty="0">
              <a:solidFill>
                <a:srgbClr val="800000"/>
              </a:solidFill>
              <a:latin typeface="Arial" pitchFamily="34" charset="0"/>
            </a:endParaRPr>
          </a:p>
          <a:p>
            <a:pPr marL="346075" indent="-346075" defTabSz="920750" eaLnBrk="1" hangingPunct="1">
              <a:spcBef>
                <a:spcPct val="20000"/>
              </a:spcBef>
            </a:pPr>
            <a:endParaRPr lang="de-CH" dirty="0">
              <a:solidFill>
                <a:srgbClr val="800000"/>
              </a:solidFill>
              <a:latin typeface="Arial" pitchFamily="34" charset="0"/>
            </a:endParaRPr>
          </a:p>
          <a:p>
            <a:pPr marL="346075" indent="-346075" defTabSz="920750" eaLnBrk="1" hangingPunct="1">
              <a:spcBef>
                <a:spcPct val="20000"/>
              </a:spcBef>
            </a:pPr>
            <a:endParaRPr lang="de-CH" dirty="0">
              <a:solidFill>
                <a:srgbClr val="800000"/>
              </a:solidFill>
              <a:latin typeface="Arial" pitchFamily="34" charset="0"/>
            </a:endParaRPr>
          </a:p>
          <a:p>
            <a:pPr marL="346075" indent="-346075" defTabSz="920750" eaLnBrk="1" hangingPunct="1">
              <a:spcBef>
                <a:spcPct val="20000"/>
              </a:spcBef>
            </a:pPr>
            <a:endParaRPr lang="de-CH" dirty="0">
              <a:solidFill>
                <a:srgbClr val="800000"/>
              </a:solidFill>
              <a:latin typeface="Arial" pitchFamily="34" charset="0"/>
            </a:endParaRPr>
          </a:p>
          <a:p>
            <a:pPr marL="346075" indent="-346075" defTabSz="920750" eaLnBrk="1" hangingPunct="1">
              <a:spcBef>
                <a:spcPct val="20000"/>
              </a:spcBef>
            </a:pPr>
            <a:endParaRPr lang="de-CH" dirty="0">
              <a:solidFill>
                <a:srgbClr val="800000"/>
              </a:solidFill>
              <a:latin typeface="Arial" pitchFamily="34" charset="0"/>
            </a:endParaRPr>
          </a:p>
          <a:p>
            <a:pPr marL="346075" indent="-346075" defTabSz="920750" eaLnBrk="1" hangingPunct="1">
              <a:spcBef>
                <a:spcPct val="20000"/>
              </a:spcBef>
            </a:pPr>
            <a:endParaRPr lang="de-CH" dirty="0">
              <a:solidFill>
                <a:srgbClr val="800000"/>
              </a:solidFill>
              <a:latin typeface="Arial" pitchFamily="34" charset="0"/>
            </a:endParaRPr>
          </a:p>
          <a:p>
            <a:pPr marL="346075" indent="-346075" defTabSz="920750" eaLnBrk="1" hangingPunct="1">
              <a:spcBef>
                <a:spcPct val="20000"/>
              </a:spcBef>
            </a:pPr>
            <a:r>
              <a:rPr lang="de-CH" dirty="0">
                <a:solidFill>
                  <a:srgbClr val="800000"/>
                </a:solidFill>
                <a:latin typeface="Arial" pitchFamily="34" charset="0"/>
              </a:rPr>
              <a:t>			</a:t>
            </a:r>
            <a:endParaRPr lang="de-CH" dirty="0" smtClean="0">
              <a:solidFill>
                <a:srgbClr val="800000"/>
              </a:solidFill>
              <a:latin typeface="Arial" pitchFamily="34" charset="0"/>
            </a:endParaRPr>
          </a:p>
          <a:p>
            <a:pPr marL="346075" indent="-346075" defTabSz="920750" eaLnBrk="1" hangingPunct="1">
              <a:spcBef>
                <a:spcPct val="20000"/>
              </a:spcBef>
            </a:pPr>
            <a:endParaRPr lang="de-CH" b="1" dirty="0">
              <a:solidFill>
                <a:srgbClr val="800000"/>
              </a:solidFill>
              <a:latin typeface="Arial" pitchFamily="34" charset="0"/>
            </a:endParaRPr>
          </a:p>
          <a:p>
            <a:pPr marL="346075" indent="-346075" defTabSz="920750" eaLnBrk="1" hangingPunct="1">
              <a:spcBef>
                <a:spcPct val="20000"/>
              </a:spcBef>
            </a:pPr>
            <a:endParaRPr lang="de-CH" b="1" dirty="0" smtClean="0">
              <a:solidFill>
                <a:srgbClr val="800000"/>
              </a:solidFill>
              <a:latin typeface="Arial" pitchFamily="34" charset="0"/>
            </a:endParaRPr>
          </a:p>
          <a:p>
            <a:pPr marL="346075" indent="-346075" defTabSz="920750" eaLnBrk="1" hangingPunct="1">
              <a:spcBef>
                <a:spcPct val="20000"/>
              </a:spcBef>
            </a:pPr>
            <a:endParaRPr lang="de-CH" b="1" dirty="0">
              <a:solidFill>
                <a:srgbClr val="800000"/>
              </a:solidFill>
              <a:latin typeface="Arial" pitchFamily="34" charset="0"/>
            </a:endParaRPr>
          </a:p>
          <a:p>
            <a:pPr marL="346075" indent="-346075" defTabSz="920750" eaLnBrk="1" hangingPunct="1">
              <a:spcBef>
                <a:spcPct val="20000"/>
              </a:spcBef>
            </a:pPr>
            <a:endParaRPr lang="de-CH" b="1" dirty="0" smtClean="0">
              <a:latin typeface="Arial" pitchFamily="34" charset="0"/>
            </a:endParaRPr>
          </a:p>
          <a:p>
            <a:pPr marL="346075" indent="-346075" defTabSz="920750" eaLnBrk="1" hangingPunct="1">
              <a:spcBef>
                <a:spcPct val="20000"/>
              </a:spcBef>
            </a:pPr>
            <a:r>
              <a:rPr lang="de-CH" b="1" dirty="0" smtClean="0">
                <a:latin typeface="Arial" pitchFamily="34" charset="0"/>
              </a:rPr>
              <a:t>Wie </a:t>
            </a:r>
            <a:r>
              <a:rPr lang="de-CH" b="1" dirty="0">
                <a:latin typeface="Arial" pitchFamily="34" charset="0"/>
              </a:rPr>
              <a:t>gehen wir mit dieser Tatsache um? </a:t>
            </a:r>
            <a:endParaRPr lang="de-DE" b="1" dirty="0">
              <a:latin typeface="Arial" pitchFamily="34" charset="0"/>
            </a:endParaRPr>
          </a:p>
        </p:txBody>
      </p:sp>
      <p:sp>
        <p:nvSpPr>
          <p:cNvPr id="10" name="Textplatzhalter 3"/>
          <p:cNvSpPr txBox="1">
            <a:spLocks/>
          </p:cNvSpPr>
          <p:nvPr/>
        </p:nvSpPr>
        <p:spPr>
          <a:xfrm>
            <a:off x="0" y="-1"/>
            <a:ext cx="6516216" cy="724205"/>
          </a:xfrm>
          <a:prstGeom prst="rect">
            <a:avLst/>
          </a:prstGeom>
        </p:spPr>
        <p:txBody>
          <a:bodyPr vert="horz" lIns="360000" tIns="72000" rIns="360000" bIns="72000" rtlCol="0" anchor="b" anchorCtr="0">
            <a:noAutofit/>
          </a:bodyPr>
          <a:lstStyle>
            <a:lvl1pPr marL="0" indent="0" algn="l" defTabSz="914400" rtl="0" eaLnBrk="1" latinLnBrk="0" hangingPunct="1">
              <a:spcBef>
                <a:spcPct val="20000"/>
              </a:spcBef>
              <a:buClr>
                <a:srgbClr val="006061"/>
              </a:buClr>
              <a:buSzPct val="110000"/>
              <a:buFont typeface="Wingdings" pitchFamily="2" charset="2"/>
              <a:buNone/>
              <a:defRPr sz="1600" b="0" kern="1200">
                <a:solidFill>
                  <a:schemeClr val="tx1"/>
                </a:solidFill>
                <a:latin typeface="+mn-lt"/>
                <a:ea typeface="+mn-ea"/>
                <a:cs typeface="+mn-cs"/>
              </a:defRPr>
            </a:lvl1pPr>
            <a:lvl2pPr marL="541338" indent="-271463" algn="l" defTabSz="914400" rtl="0" eaLnBrk="1" latinLnBrk="0" hangingPunct="1">
              <a:spcBef>
                <a:spcPct val="20000"/>
              </a:spcBef>
              <a:buClr>
                <a:srgbClr val="006061"/>
              </a:buClr>
              <a:buSzPct val="110000"/>
              <a:buFont typeface="Wingdings" pitchFamily="2" charset="2"/>
              <a:buNone/>
              <a:defRPr sz="1400" kern="1200">
                <a:solidFill>
                  <a:schemeClr val="tx1"/>
                </a:solidFill>
                <a:latin typeface="+mn-lt"/>
                <a:ea typeface="+mn-ea"/>
                <a:cs typeface="+mn-cs"/>
              </a:defRPr>
            </a:lvl2pPr>
            <a:lvl3pPr marL="717550" indent="-176213" algn="l" defTabSz="914400" rtl="0" eaLnBrk="1" latinLnBrk="0" hangingPunct="1">
              <a:spcBef>
                <a:spcPct val="20000"/>
              </a:spcBef>
              <a:buClr>
                <a:srgbClr val="006061"/>
              </a:buClr>
              <a:buFont typeface="Wingdings" pitchFamily="2" charset="2"/>
              <a:buNone/>
              <a:defRPr sz="1400" kern="1200">
                <a:solidFill>
                  <a:schemeClr val="tx1"/>
                </a:solidFill>
                <a:latin typeface="+mn-lt"/>
                <a:ea typeface="+mn-ea"/>
                <a:cs typeface="+mn-cs"/>
              </a:defRPr>
            </a:lvl3pPr>
            <a:lvl4pPr marL="900113" indent="-182563" algn="l" defTabSz="914400" rtl="0" eaLnBrk="1" latinLnBrk="0" hangingPunct="1">
              <a:spcBef>
                <a:spcPct val="20000"/>
              </a:spcBef>
              <a:buFont typeface="Arial" pitchFamily="34" charset="0"/>
              <a:buNone/>
              <a:defRPr sz="1400" kern="1200">
                <a:solidFill>
                  <a:schemeClr val="tx1"/>
                </a:solidFill>
                <a:latin typeface="+mn-lt"/>
                <a:ea typeface="+mn-ea"/>
                <a:cs typeface="+mn-cs"/>
              </a:defRPr>
            </a:lvl4pPr>
            <a:lvl5pPr marL="1074738" indent="-174625" algn="l" defTabSz="914400" rtl="0" eaLnBrk="1" latinLnBrk="0" hangingPunct="1">
              <a:spcBef>
                <a:spcPct val="20000"/>
              </a:spcBef>
              <a:buFont typeface="Arial" pitchFamily="34" charset="0"/>
              <a:buNone/>
              <a:defRPr sz="14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de-CH" dirty="0" smtClean="0"/>
              <a:t>Hintergrund </a:t>
            </a:r>
            <a:endParaRPr lang="de-CH" dirty="0"/>
          </a:p>
        </p:txBody>
      </p:sp>
      <p:sp>
        <p:nvSpPr>
          <p:cNvPr id="3" name="Foliennummernplatzhalter 2"/>
          <p:cNvSpPr>
            <a:spLocks noGrp="1"/>
          </p:cNvSpPr>
          <p:nvPr>
            <p:ph type="sldNum" sz="quarter" idx="4"/>
          </p:nvPr>
        </p:nvSpPr>
        <p:spPr/>
        <p:txBody>
          <a:bodyPr/>
          <a:lstStyle/>
          <a:p>
            <a:fld id="{A6DC35B0-3101-436D-83E8-2A48940380AD}" type="slidenum">
              <a:rPr lang="de-CH" smtClean="0"/>
              <a:pPr/>
              <a:t>16</a:t>
            </a:fld>
            <a:endParaRPr lang="de-CH" dirty="0"/>
          </a:p>
        </p:txBody>
      </p:sp>
      <p:sp>
        <p:nvSpPr>
          <p:cNvPr id="9" name="Datumsplatzhalter 3"/>
          <p:cNvSpPr>
            <a:spLocks noGrp="1"/>
          </p:cNvSpPr>
          <p:nvPr>
            <p:ph type="dt" sz="half" idx="2"/>
          </p:nvPr>
        </p:nvSpPr>
        <p:spPr>
          <a:xfrm>
            <a:off x="352425" y="6554788"/>
            <a:ext cx="3203575" cy="153987"/>
          </a:xfrm>
          <a:prstGeom prst="rect">
            <a:avLst/>
          </a:prstGeom>
        </p:spPr>
        <p:txBody>
          <a:bodyPr vert="horz" wrap="square" lIns="0" tIns="0" rIns="0" bIns="0" rtlCol="0" anchor="ctr">
            <a:spAutoFit/>
          </a:bodyPr>
          <a:lstStyle>
            <a:lvl1pPr algn="l">
              <a:defRPr sz="1000">
                <a:solidFill>
                  <a:schemeClr val="tx1"/>
                </a:solidFill>
              </a:defRPr>
            </a:lvl1pPr>
          </a:lstStyle>
          <a:p>
            <a:r>
              <a:rPr lang="de-CH" dirty="0" smtClean="0"/>
              <a:t>© Patientensicherheit </a:t>
            </a:r>
            <a:r>
              <a:rPr lang="de-CH" dirty="0"/>
              <a:t>S</a:t>
            </a:r>
            <a:r>
              <a:rPr lang="de-CH" dirty="0" smtClean="0"/>
              <a:t>chweiz</a:t>
            </a:r>
            <a:endParaRPr lang="de-CH" dirty="0"/>
          </a:p>
        </p:txBody>
      </p:sp>
    </p:spTree>
    <p:extLst>
      <p:ext uri="{BB962C8B-B14F-4D97-AF65-F5344CB8AC3E}">
        <p14:creationId xmlns:p14="http://schemas.microsoft.com/office/powerpoint/2010/main" val="76655923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4" name="Rectangle 4"/>
          <p:cNvSpPr>
            <a:spLocks noChangeArrowheads="1"/>
          </p:cNvSpPr>
          <p:nvPr/>
        </p:nvSpPr>
        <p:spPr bwMode="auto">
          <a:xfrm>
            <a:off x="619840" y="980727"/>
            <a:ext cx="7004050" cy="5487987"/>
          </a:xfrm>
          <a:prstGeom prst="rect">
            <a:avLst/>
          </a:prstGeom>
          <a:solidFill>
            <a:srgbClr val="3399FF"/>
          </a:solidFill>
          <a:ln w="9525" algn="ctr">
            <a:solidFill>
              <a:schemeClr val="tx1"/>
            </a:solidFill>
            <a:miter lim="800000"/>
            <a:headEnd/>
            <a:tailEnd/>
          </a:ln>
        </p:spPr>
        <p:txBody>
          <a:bodyPr wrap="none" lIns="81264" tIns="40632" rIns="81264" bIns="40632" anchor="t" anchorCtr="0"/>
          <a:lstStyle/>
          <a:p>
            <a:pPr marL="534988" defTabSz="920750" eaLnBrk="1" hangingPunct="1"/>
            <a:endParaRPr lang="de-CH" sz="2000" b="1" dirty="0" smtClean="0">
              <a:solidFill>
                <a:schemeClr val="bg1"/>
              </a:solidFill>
            </a:endParaRPr>
          </a:p>
          <a:p>
            <a:pPr marL="534988" defTabSz="920750"/>
            <a:r>
              <a:rPr lang="de-CH" sz="2000" dirty="0" smtClean="0"/>
              <a:t>In Systemen denken!</a:t>
            </a:r>
            <a:endParaRPr lang="de-DE" sz="2000" dirty="0" smtClean="0"/>
          </a:p>
          <a:p>
            <a:pPr marL="534988" defTabSz="920750" eaLnBrk="1" hangingPunct="1"/>
            <a:endParaRPr lang="de-CH" sz="2000" b="1" dirty="0" smtClean="0">
              <a:solidFill>
                <a:schemeClr val="bg1"/>
              </a:solidFill>
            </a:endParaRPr>
          </a:p>
          <a:p>
            <a:pPr marL="534988" defTabSz="920750" eaLnBrk="1" hangingPunct="1"/>
            <a:r>
              <a:rPr lang="de-CH" sz="2000" b="1" dirty="0" smtClean="0">
                <a:solidFill>
                  <a:schemeClr val="bg1"/>
                </a:solidFill>
              </a:rPr>
              <a:t>«Wir können die Art des Funktionierens</a:t>
            </a:r>
          </a:p>
          <a:p>
            <a:pPr marL="534988" defTabSz="920750" eaLnBrk="1" hangingPunct="1"/>
            <a:r>
              <a:rPr lang="de-CH" sz="2000" b="1" dirty="0" smtClean="0">
                <a:solidFill>
                  <a:schemeClr val="bg1"/>
                </a:solidFill>
              </a:rPr>
              <a:t>von Menschen nicht ändern,</a:t>
            </a:r>
          </a:p>
          <a:p>
            <a:pPr marL="534988" defTabSz="920750" eaLnBrk="1" hangingPunct="1"/>
            <a:r>
              <a:rPr lang="de-CH" sz="2000" b="1" dirty="0" smtClean="0">
                <a:solidFill>
                  <a:schemeClr val="bg1"/>
                </a:solidFill>
              </a:rPr>
              <a:t>aber die Bedingungen, </a:t>
            </a:r>
          </a:p>
          <a:p>
            <a:pPr marL="534988" defTabSz="920750" eaLnBrk="1" hangingPunct="1"/>
            <a:r>
              <a:rPr lang="de-CH" sz="2000" b="1" dirty="0" smtClean="0">
                <a:solidFill>
                  <a:schemeClr val="bg1"/>
                </a:solidFill>
              </a:rPr>
              <a:t>unter denen Menschen arbeiten!»</a:t>
            </a:r>
          </a:p>
          <a:p>
            <a:pPr defTabSz="920750"/>
            <a:r>
              <a:rPr lang="de-DE" sz="2000" b="1" dirty="0" smtClean="0">
                <a:solidFill>
                  <a:schemeClr val="bg1"/>
                </a:solidFill>
              </a:rPr>
              <a:t>       </a:t>
            </a:r>
          </a:p>
          <a:p>
            <a:pPr marL="534988" defTabSz="920750"/>
            <a:r>
              <a:rPr lang="de-DE" sz="2000" b="1" dirty="0" smtClean="0">
                <a:solidFill>
                  <a:schemeClr val="bg1"/>
                </a:solidFill>
              </a:rPr>
              <a:t>James Reason</a:t>
            </a:r>
            <a:endParaRPr lang="de-DE" sz="2000" b="1" dirty="0">
              <a:solidFill>
                <a:schemeClr val="bg1"/>
              </a:solidFill>
            </a:endParaRPr>
          </a:p>
        </p:txBody>
      </p:sp>
      <p:sp>
        <p:nvSpPr>
          <p:cNvPr id="4" name="Textplatzhalter 3"/>
          <p:cNvSpPr>
            <a:spLocks noGrp="1"/>
          </p:cNvSpPr>
          <p:nvPr>
            <p:ph type="body" sz="quarter" idx="10"/>
          </p:nvPr>
        </p:nvSpPr>
        <p:spPr/>
        <p:txBody>
          <a:bodyPr/>
          <a:lstStyle/>
          <a:p>
            <a:r>
              <a:rPr lang="de-CH" dirty="0" smtClean="0"/>
              <a:t>Hintergrund </a:t>
            </a:r>
            <a:endParaRPr lang="de-CH" dirty="0"/>
          </a:p>
        </p:txBody>
      </p:sp>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86928" y="3356992"/>
            <a:ext cx="4039265" cy="28803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Foliennummernplatzhalter 4"/>
          <p:cNvSpPr>
            <a:spLocks noGrp="1"/>
          </p:cNvSpPr>
          <p:nvPr>
            <p:ph type="sldNum" sz="quarter" idx="4"/>
          </p:nvPr>
        </p:nvSpPr>
        <p:spPr/>
        <p:txBody>
          <a:bodyPr/>
          <a:lstStyle/>
          <a:p>
            <a:fld id="{A6DC35B0-3101-436D-83E8-2A48940380AD}" type="slidenum">
              <a:rPr lang="de-CH" smtClean="0"/>
              <a:pPr/>
              <a:t>17</a:t>
            </a:fld>
            <a:endParaRPr lang="de-CH" dirty="0"/>
          </a:p>
        </p:txBody>
      </p:sp>
      <p:sp>
        <p:nvSpPr>
          <p:cNvPr id="9" name="Datumsplatzhalter 3"/>
          <p:cNvSpPr>
            <a:spLocks noGrp="1"/>
          </p:cNvSpPr>
          <p:nvPr>
            <p:ph type="dt" sz="half" idx="2"/>
          </p:nvPr>
        </p:nvSpPr>
        <p:spPr>
          <a:xfrm>
            <a:off x="352425" y="6554788"/>
            <a:ext cx="3203575" cy="153987"/>
          </a:xfrm>
          <a:prstGeom prst="rect">
            <a:avLst/>
          </a:prstGeom>
        </p:spPr>
        <p:txBody>
          <a:bodyPr vert="horz" wrap="square" lIns="0" tIns="0" rIns="0" bIns="0" rtlCol="0" anchor="ctr">
            <a:spAutoFit/>
          </a:bodyPr>
          <a:lstStyle>
            <a:lvl1pPr algn="l">
              <a:defRPr sz="1000">
                <a:solidFill>
                  <a:schemeClr val="tx1"/>
                </a:solidFill>
              </a:defRPr>
            </a:lvl1pPr>
          </a:lstStyle>
          <a:p>
            <a:r>
              <a:rPr lang="de-CH" dirty="0" smtClean="0"/>
              <a:t>© Patientensicherheit </a:t>
            </a:r>
            <a:r>
              <a:rPr lang="de-CH" dirty="0"/>
              <a:t>S</a:t>
            </a:r>
            <a:r>
              <a:rPr lang="de-CH" dirty="0" smtClean="0"/>
              <a:t>chweiz</a:t>
            </a:r>
            <a:endParaRPr lang="de-CH" dirty="0"/>
          </a:p>
        </p:txBody>
      </p:sp>
    </p:spTree>
    <p:extLst>
      <p:ext uri="{BB962C8B-B14F-4D97-AF65-F5344CB8AC3E}">
        <p14:creationId xmlns:p14="http://schemas.microsoft.com/office/powerpoint/2010/main" val="403340161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CH" dirty="0"/>
              <a:t>Einflussbereiche der </a:t>
            </a:r>
            <a:r>
              <a:rPr lang="de-CH" dirty="0" smtClean="0"/>
              <a:t>Sicherheit</a:t>
            </a:r>
            <a:endParaRPr lang="de-CH" baseline="-25000" dirty="0"/>
          </a:p>
        </p:txBody>
      </p:sp>
      <p:sp>
        <p:nvSpPr>
          <p:cNvPr id="3" name="Datumsplatzhalter 2"/>
          <p:cNvSpPr>
            <a:spLocks noGrp="1"/>
          </p:cNvSpPr>
          <p:nvPr>
            <p:ph type="dt" sz="half" idx="2"/>
          </p:nvPr>
        </p:nvSpPr>
        <p:spPr>
          <a:xfrm>
            <a:off x="352685" y="6555532"/>
            <a:ext cx="3204000" cy="153888"/>
          </a:xfrm>
        </p:spPr>
        <p:txBody>
          <a:bodyPr/>
          <a:lstStyle/>
          <a:p>
            <a:r>
              <a:rPr lang="de-CH" dirty="0"/>
              <a:t>© Patientensicherheit </a:t>
            </a:r>
            <a:r>
              <a:rPr lang="de-CH" dirty="0" smtClean="0"/>
              <a:t>Schweiz</a:t>
            </a:r>
            <a:endParaRPr lang="de-CH" dirty="0"/>
          </a:p>
        </p:txBody>
      </p:sp>
      <p:sp>
        <p:nvSpPr>
          <p:cNvPr id="4" name="Foliennummernplatzhalter 3"/>
          <p:cNvSpPr>
            <a:spLocks noGrp="1"/>
          </p:cNvSpPr>
          <p:nvPr>
            <p:ph type="sldNum" sz="quarter" idx="4"/>
          </p:nvPr>
        </p:nvSpPr>
        <p:spPr/>
        <p:txBody>
          <a:bodyPr/>
          <a:lstStyle/>
          <a:p>
            <a:fld id="{A6DC35B0-3101-436D-83E8-2A48940380AD}" type="slidenum">
              <a:rPr lang="de-CH" smtClean="0"/>
              <a:pPr/>
              <a:t>18</a:t>
            </a:fld>
            <a:endParaRPr lang="de-CH" dirty="0"/>
          </a:p>
        </p:txBody>
      </p:sp>
      <p:sp>
        <p:nvSpPr>
          <p:cNvPr id="5" name="Inhaltsplatzhalter 4"/>
          <p:cNvSpPr>
            <a:spLocks noGrp="1"/>
          </p:cNvSpPr>
          <p:nvPr>
            <p:ph sz="quarter" idx="11"/>
          </p:nvPr>
        </p:nvSpPr>
        <p:spPr/>
        <p:txBody>
          <a:bodyPr>
            <a:normAutofit/>
          </a:bodyPr>
          <a:lstStyle/>
          <a:p>
            <a:pPr marL="0" indent="0">
              <a:buNone/>
            </a:pPr>
            <a:r>
              <a:rPr lang="de-CH" sz="2400" dirty="0"/>
              <a:t>Für die Sicherheit </a:t>
            </a:r>
            <a:r>
              <a:rPr lang="de-CH" sz="2400" dirty="0" smtClean="0"/>
              <a:t>sind </a:t>
            </a:r>
            <a:r>
              <a:rPr lang="de-CH" sz="2400" dirty="0"/>
              <a:t>7 Einflussbereiche </a:t>
            </a:r>
            <a:r>
              <a:rPr lang="de-CH" sz="2400" dirty="0" smtClean="0"/>
              <a:t>relevant</a:t>
            </a:r>
            <a:r>
              <a:rPr lang="de-CH" sz="2400" baseline="-25000" dirty="0"/>
              <a:t>(1</a:t>
            </a:r>
            <a:r>
              <a:rPr lang="de-CH" sz="2400" baseline="-25000" dirty="0" smtClean="0"/>
              <a:t>)</a:t>
            </a:r>
            <a:r>
              <a:rPr lang="de-CH" sz="2400" dirty="0" smtClean="0"/>
              <a:t>:</a:t>
            </a:r>
            <a:endParaRPr lang="de-CH" sz="2400" dirty="0"/>
          </a:p>
        </p:txBody>
      </p:sp>
      <p:sp>
        <p:nvSpPr>
          <p:cNvPr id="6" name="Textplatzhalter 5"/>
          <p:cNvSpPr>
            <a:spLocks noGrp="1"/>
          </p:cNvSpPr>
          <p:nvPr>
            <p:ph type="body" sz="quarter" idx="12"/>
          </p:nvPr>
        </p:nvSpPr>
        <p:spPr>
          <a:xfrm>
            <a:off x="179512" y="6021288"/>
            <a:ext cx="8784976" cy="395387"/>
          </a:xfrm>
        </p:spPr>
        <p:txBody>
          <a:bodyPr/>
          <a:lstStyle/>
          <a:p>
            <a:pPr lvl="0"/>
            <a:r>
              <a:rPr lang="de-CH" dirty="0"/>
              <a:t>1 London Protocol, Sally Adams, Charles </a:t>
            </a:r>
            <a:r>
              <a:rPr lang="de-CH" dirty="0" smtClean="0"/>
              <a:t>Vincent</a:t>
            </a:r>
          </a:p>
          <a:p>
            <a:pPr lvl="0"/>
            <a:r>
              <a:rPr lang="de-CH" dirty="0"/>
              <a:t>Projektgruppe progress! Sichere Chirurgie, Universitätsspital Basel, Projektleitung Dr. med. Henry Hoffmann, 2014</a:t>
            </a:r>
          </a:p>
        </p:txBody>
      </p:sp>
      <p:sp>
        <p:nvSpPr>
          <p:cNvPr id="7" name="Textfeld 6"/>
          <p:cNvSpPr txBox="1"/>
          <p:nvPr/>
        </p:nvSpPr>
        <p:spPr>
          <a:xfrm>
            <a:off x="6084170" y="1753116"/>
            <a:ext cx="2592286" cy="1600438"/>
          </a:xfrm>
          <a:prstGeom prst="rect">
            <a:avLst/>
          </a:prstGeom>
          <a:solidFill>
            <a:srgbClr val="9BBFBC"/>
          </a:solidFill>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de-CH" sz="1800" b="1" dirty="0"/>
              <a:t>Team </a:t>
            </a:r>
            <a:endParaRPr lang="de-CH" sz="1600" b="1" dirty="0" smtClean="0">
              <a:latin typeface="+mj-lt"/>
            </a:endParaRPr>
          </a:p>
          <a:p>
            <a:pPr marL="0" indent="-1588">
              <a:buNone/>
            </a:pPr>
            <a:r>
              <a:rPr lang="de-CH" sz="1600" dirty="0" smtClean="0">
                <a:solidFill>
                  <a:schemeClr val="accent1"/>
                </a:solidFill>
              </a:rPr>
              <a:t>Kommunikationskultur Führung</a:t>
            </a:r>
          </a:p>
          <a:p>
            <a:pPr marL="0" indent="-1588">
              <a:buNone/>
            </a:pPr>
            <a:r>
              <a:rPr lang="de-CH" sz="1600" dirty="0" smtClean="0">
                <a:solidFill>
                  <a:schemeClr val="accent1"/>
                </a:solidFill>
              </a:rPr>
              <a:t>Zusammenarbeit </a:t>
            </a:r>
            <a:r>
              <a:rPr lang="de-CH" sz="1600" dirty="0">
                <a:solidFill>
                  <a:schemeClr val="accent1"/>
                </a:solidFill>
              </a:rPr>
              <a:t>im interprofessionellen </a:t>
            </a:r>
            <a:r>
              <a:rPr lang="de-CH" sz="1600" dirty="0" smtClean="0">
                <a:solidFill>
                  <a:schemeClr val="accent1"/>
                </a:solidFill>
              </a:rPr>
              <a:t>Team </a:t>
            </a:r>
            <a:r>
              <a:rPr lang="de-CH" sz="1600" dirty="0">
                <a:solidFill>
                  <a:schemeClr val="accent1"/>
                </a:solidFill>
              </a:rPr>
              <a:t>Entscheidungsfindung </a:t>
            </a:r>
          </a:p>
        </p:txBody>
      </p:sp>
      <p:sp>
        <p:nvSpPr>
          <p:cNvPr id="8" name="Textfeld 7"/>
          <p:cNvSpPr txBox="1"/>
          <p:nvPr/>
        </p:nvSpPr>
        <p:spPr>
          <a:xfrm>
            <a:off x="6084170" y="4064987"/>
            <a:ext cx="2592286" cy="1354217"/>
          </a:xfrm>
          <a:prstGeom prst="rect">
            <a:avLst/>
          </a:prstGeom>
          <a:solidFill>
            <a:srgbClr val="9BBFBC"/>
          </a:solidFill>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de-CH" sz="1800" b="1" dirty="0"/>
              <a:t>Organisation</a:t>
            </a:r>
            <a:endParaRPr lang="de-CH" sz="1600" b="1" dirty="0" smtClean="0">
              <a:latin typeface="+mj-lt"/>
            </a:endParaRPr>
          </a:p>
          <a:p>
            <a:pPr marL="0" indent="0">
              <a:buNone/>
            </a:pPr>
            <a:r>
              <a:rPr lang="de-CH" sz="1600" dirty="0">
                <a:solidFill>
                  <a:schemeClr val="accent1"/>
                </a:solidFill>
              </a:rPr>
              <a:t>Organisationsstruktur, Unternehmenskultur, Ressourcenzuteilung, Materialeinkauf </a:t>
            </a:r>
          </a:p>
        </p:txBody>
      </p:sp>
      <p:sp>
        <p:nvSpPr>
          <p:cNvPr id="9" name="Textfeld 8"/>
          <p:cNvSpPr txBox="1"/>
          <p:nvPr/>
        </p:nvSpPr>
        <p:spPr>
          <a:xfrm>
            <a:off x="506693" y="1753116"/>
            <a:ext cx="2448271" cy="1600438"/>
          </a:xfrm>
          <a:prstGeom prst="rect">
            <a:avLst/>
          </a:prstGeom>
          <a:solidFill>
            <a:srgbClr val="9BBFBC"/>
          </a:solidFill>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de-CH" sz="1800" b="1" dirty="0" smtClean="0">
                <a:latin typeface="+mj-lt"/>
              </a:rPr>
              <a:t>Arbeitsumfeld</a:t>
            </a:r>
            <a:endParaRPr lang="de-CH" sz="1600" b="1" dirty="0" smtClean="0">
              <a:latin typeface="+mj-lt"/>
            </a:endParaRPr>
          </a:p>
          <a:p>
            <a:r>
              <a:rPr lang="de-CH" sz="1600" dirty="0" smtClean="0">
                <a:solidFill>
                  <a:schemeClr val="accent1"/>
                </a:solidFill>
              </a:rPr>
              <a:t>Technik, Design, Lärmpegel,</a:t>
            </a:r>
          </a:p>
          <a:p>
            <a:r>
              <a:rPr lang="de-CH" sz="1600" dirty="0" smtClean="0">
                <a:solidFill>
                  <a:schemeClr val="accent1"/>
                </a:solidFill>
              </a:rPr>
              <a:t>Unterbrechungen, Materialzugänglichkeit, Arbeitsbelastung</a:t>
            </a:r>
            <a:endParaRPr lang="de-CH" sz="1600" dirty="0" smtClean="0">
              <a:latin typeface="+mj-lt"/>
            </a:endParaRPr>
          </a:p>
        </p:txBody>
      </p:sp>
      <p:sp>
        <p:nvSpPr>
          <p:cNvPr id="10" name="Textfeld 9"/>
          <p:cNvSpPr txBox="1"/>
          <p:nvPr/>
        </p:nvSpPr>
        <p:spPr>
          <a:xfrm>
            <a:off x="3059832" y="1753116"/>
            <a:ext cx="2880320" cy="861774"/>
          </a:xfrm>
          <a:prstGeom prst="rect">
            <a:avLst/>
          </a:prstGeom>
          <a:solidFill>
            <a:srgbClr val="9BBFBC"/>
          </a:solidFill>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de-CH" sz="1800" b="1" dirty="0"/>
              <a:t>Aufgabenorganisation</a:t>
            </a:r>
            <a:endParaRPr lang="de-CH" sz="1600" b="1" dirty="0" smtClean="0">
              <a:latin typeface="+mj-lt"/>
            </a:endParaRPr>
          </a:p>
          <a:p>
            <a:pPr marL="0" indent="0">
              <a:buNone/>
            </a:pPr>
            <a:r>
              <a:rPr lang="de-CH" sz="1600" dirty="0" smtClean="0">
                <a:solidFill>
                  <a:schemeClr val="accent1"/>
                </a:solidFill>
              </a:rPr>
              <a:t>Schnittstellen Rollenzuteilung Regeln</a:t>
            </a:r>
            <a:endParaRPr lang="de-CH" sz="1600" dirty="0">
              <a:solidFill>
                <a:schemeClr val="accent1"/>
              </a:solidFill>
            </a:endParaRPr>
          </a:p>
        </p:txBody>
      </p:sp>
      <p:sp>
        <p:nvSpPr>
          <p:cNvPr id="11" name="Textfeld 10"/>
          <p:cNvSpPr txBox="1"/>
          <p:nvPr/>
        </p:nvSpPr>
        <p:spPr>
          <a:xfrm>
            <a:off x="3059832" y="2784167"/>
            <a:ext cx="2880320" cy="861774"/>
          </a:xfrm>
          <a:prstGeom prst="rect">
            <a:avLst/>
          </a:prstGeom>
          <a:solidFill>
            <a:srgbClr val="9BBFBC"/>
          </a:solidFill>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de-CH" sz="1800" b="1" dirty="0" smtClean="0">
                <a:latin typeface="+mj-lt"/>
              </a:rPr>
              <a:t>Mitarbeiter</a:t>
            </a:r>
            <a:endParaRPr lang="de-CH" sz="1600" b="1" dirty="0" smtClean="0">
              <a:latin typeface="+mj-lt"/>
            </a:endParaRPr>
          </a:p>
          <a:p>
            <a:pPr marL="0" indent="0">
              <a:buNone/>
            </a:pPr>
            <a:r>
              <a:rPr lang="de-CH" sz="1600" dirty="0" smtClean="0">
                <a:solidFill>
                  <a:schemeClr val="accent1"/>
                </a:solidFill>
              </a:rPr>
              <a:t>Kompetenzen, </a:t>
            </a:r>
            <a:r>
              <a:rPr lang="de-CH" sz="1600" dirty="0">
                <a:solidFill>
                  <a:schemeClr val="accent1"/>
                </a:solidFill>
              </a:rPr>
              <a:t>körperliche und </a:t>
            </a:r>
            <a:r>
              <a:rPr lang="de-CH" sz="1600" dirty="0" smtClean="0">
                <a:solidFill>
                  <a:schemeClr val="accent1"/>
                </a:solidFill>
              </a:rPr>
              <a:t>psychische Gesundheit</a:t>
            </a:r>
            <a:endParaRPr lang="de-CH" sz="1600" dirty="0">
              <a:solidFill>
                <a:schemeClr val="accent1"/>
              </a:solidFill>
            </a:endParaRPr>
          </a:p>
        </p:txBody>
      </p:sp>
      <p:sp>
        <p:nvSpPr>
          <p:cNvPr id="12" name="Textfeld 11"/>
          <p:cNvSpPr txBox="1"/>
          <p:nvPr/>
        </p:nvSpPr>
        <p:spPr>
          <a:xfrm>
            <a:off x="526934" y="4064987"/>
            <a:ext cx="2428030" cy="1384995"/>
          </a:xfrm>
          <a:prstGeom prst="rect">
            <a:avLst/>
          </a:prstGeom>
          <a:solidFill>
            <a:srgbClr val="9BBFBC"/>
          </a:solidFill>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de-CH" b="1" dirty="0"/>
              <a:t>Patient</a:t>
            </a:r>
            <a:endParaRPr lang="de-CH" b="1" dirty="0" smtClean="0">
              <a:latin typeface="+mj-lt"/>
            </a:endParaRPr>
          </a:p>
          <a:p>
            <a:pPr marL="0" indent="0">
              <a:buNone/>
            </a:pPr>
            <a:r>
              <a:rPr lang="de-CH" sz="1600" dirty="0">
                <a:solidFill>
                  <a:schemeClr val="accent1"/>
                </a:solidFill>
              </a:rPr>
              <a:t>Co-</a:t>
            </a:r>
            <a:r>
              <a:rPr lang="de-CH" sz="1600" dirty="0" err="1">
                <a:solidFill>
                  <a:schemeClr val="accent1"/>
                </a:solidFill>
              </a:rPr>
              <a:t>Morbiditäten</a:t>
            </a:r>
            <a:r>
              <a:rPr lang="de-CH" sz="1600" dirty="0">
                <a:solidFill>
                  <a:schemeClr val="accent1"/>
                </a:solidFill>
              </a:rPr>
              <a:t>, Sprache und Kommunikation, </a:t>
            </a:r>
            <a:endParaRPr lang="de-CH" sz="1600" dirty="0" smtClean="0">
              <a:solidFill>
                <a:schemeClr val="accent1"/>
              </a:solidFill>
            </a:endParaRPr>
          </a:p>
          <a:p>
            <a:pPr marL="0" indent="0">
              <a:buNone/>
            </a:pPr>
            <a:r>
              <a:rPr lang="de-CH" sz="1600" dirty="0" smtClean="0">
                <a:solidFill>
                  <a:schemeClr val="accent1"/>
                </a:solidFill>
              </a:rPr>
              <a:t>soziale </a:t>
            </a:r>
            <a:r>
              <a:rPr lang="de-CH" sz="1600" dirty="0">
                <a:solidFill>
                  <a:schemeClr val="accent1"/>
                </a:solidFill>
              </a:rPr>
              <a:t>Faktoren</a:t>
            </a:r>
          </a:p>
        </p:txBody>
      </p:sp>
      <p:sp>
        <p:nvSpPr>
          <p:cNvPr id="13" name="Textfeld 12"/>
          <p:cNvSpPr txBox="1"/>
          <p:nvPr/>
        </p:nvSpPr>
        <p:spPr>
          <a:xfrm>
            <a:off x="3059832" y="4057371"/>
            <a:ext cx="2880320" cy="1354217"/>
          </a:xfrm>
          <a:prstGeom prst="rect">
            <a:avLst/>
          </a:prstGeom>
          <a:solidFill>
            <a:srgbClr val="9BBFBC"/>
          </a:solidFill>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de-CH" sz="1800" b="1" dirty="0"/>
              <a:t>Umfeld der </a:t>
            </a:r>
            <a:r>
              <a:rPr lang="de-CH" sz="1800" b="1" dirty="0" smtClean="0"/>
              <a:t>Organisation</a:t>
            </a:r>
            <a:endParaRPr lang="de-CH" sz="1800" b="1" dirty="0" smtClean="0">
              <a:latin typeface="+mj-lt"/>
            </a:endParaRPr>
          </a:p>
          <a:p>
            <a:r>
              <a:rPr lang="de-CH" sz="1600" dirty="0">
                <a:solidFill>
                  <a:schemeClr val="accent1"/>
                </a:solidFill>
              </a:rPr>
              <a:t>Medikamentenbeschriftung, Spitalgesetz, Leistungs- und Tarifverträge, Berufsausbildung</a:t>
            </a:r>
            <a:endParaRPr lang="de-CH" sz="1600" dirty="0" smtClean="0">
              <a:latin typeface="+mj-lt"/>
            </a:endParaRPr>
          </a:p>
        </p:txBody>
      </p:sp>
    </p:spTree>
    <p:extLst>
      <p:ext uri="{BB962C8B-B14F-4D97-AF65-F5344CB8AC3E}">
        <p14:creationId xmlns:p14="http://schemas.microsoft.com/office/powerpoint/2010/main" val="37203683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2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4489320" cy="5428574"/>
          </a:xfrm>
          <a:prstGeom prst="rect">
            <a:avLst/>
          </a:prstGeom>
          <a:noFill/>
          <a:ln w="9525">
            <a:solidFill>
              <a:schemeClr val="accent1"/>
            </a:solidFill>
            <a:miter lim="800000"/>
            <a:headEnd/>
            <a:tailEnd/>
          </a:ln>
          <a:extLst>
            <a:ext uri="{909E8E84-426E-40DD-AFC4-6F175D3DCCD1}">
              <a14:hiddenFill xmlns:a14="http://schemas.microsoft.com/office/drawing/2010/main">
                <a:solidFill>
                  <a:srgbClr val="FFFFFF"/>
                </a:solidFill>
              </a14:hiddenFill>
            </a:ext>
          </a:extLst>
        </p:spPr>
      </p:pic>
      <p:pic>
        <p:nvPicPr>
          <p:cNvPr id="9221"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27586" y="0"/>
            <a:ext cx="4616415" cy="5241229"/>
          </a:xfrm>
          <a:prstGeom prst="rect">
            <a:avLst/>
          </a:prstGeom>
          <a:noFill/>
          <a:ln w="9525">
            <a:solidFill>
              <a:schemeClr val="accent1"/>
            </a:solidFill>
            <a:miter lim="800000"/>
            <a:headEnd/>
            <a:tailEnd/>
          </a:ln>
          <a:extLst>
            <a:ext uri="{909E8E84-426E-40DD-AFC4-6F175D3DCCD1}">
              <a14:hiddenFill xmlns:a14="http://schemas.microsoft.com/office/drawing/2010/main">
                <a:solidFill>
                  <a:srgbClr val="FFFFFF"/>
                </a:solidFill>
              </a14:hiddenFill>
            </a:ext>
          </a:extLst>
        </p:spPr>
      </p:pic>
      <p:pic>
        <p:nvPicPr>
          <p:cNvPr id="9222"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46768" y="1672827"/>
            <a:ext cx="5008632" cy="4934397"/>
          </a:xfrm>
          <a:prstGeom prst="rect">
            <a:avLst/>
          </a:prstGeom>
          <a:noFill/>
          <a:ln w="9525">
            <a:solidFill>
              <a:schemeClr val="accent1"/>
            </a:solidFill>
            <a:miter lim="800000"/>
            <a:headEnd/>
            <a:tailEnd/>
          </a:ln>
          <a:extLst>
            <a:ext uri="{909E8E84-426E-40DD-AFC4-6F175D3DCCD1}">
              <a14:hiddenFill xmlns:a14="http://schemas.microsoft.com/office/drawing/2010/main">
                <a:solidFill>
                  <a:srgbClr val="FFFFFF"/>
                </a:solidFill>
              </a14:hiddenFill>
            </a:ext>
          </a:extLst>
        </p:spPr>
      </p:pic>
      <p:sp>
        <p:nvSpPr>
          <p:cNvPr id="14" name="Oval 13"/>
          <p:cNvSpPr>
            <a:spLocks noChangeArrowheads="1"/>
          </p:cNvSpPr>
          <p:nvPr/>
        </p:nvSpPr>
        <p:spPr bwMode="auto">
          <a:xfrm>
            <a:off x="763937" y="382066"/>
            <a:ext cx="2742789" cy="410093"/>
          </a:xfrm>
          <a:prstGeom prst="ellipse">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lIns="91431" tIns="45715" rIns="91431" bIns="45715" anchor="ctr"/>
          <a:lstStyle>
            <a:lvl1pPr defTabSz="1028700" eaLnBrk="0" hangingPunct="0">
              <a:defRPr sz="2000">
                <a:solidFill>
                  <a:schemeClr val="tx1"/>
                </a:solidFill>
                <a:latin typeface="Arial" pitchFamily="34" charset="0"/>
              </a:defRPr>
            </a:lvl1pPr>
            <a:lvl2pPr marL="742950" indent="-285750" defTabSz="1028700" eaLnBrk="0" hangingPunct="0">
              <a:defRPr sz="2000">
                <a:solidFill>
                  <a:schemeClr val="tx1"/>
                </a:solidFill>
                <a:latin typeface="Arial" pitchFamily="34" charset="0"/>
              </a:defRPr>
            </a:lvl2pPr>
            <a:lvl3pPr marL="1143000" indent="-228600" defTabSz="1028700" eaLnBrk="0" hangingPunct="0">
              <a:defRPr sz="2000">
                <a:solidFill>
                  <a:schemeClr val="tx1"/>
                </a:solidFill>
                <a:latin typeface="Arial" pitchFamily="34" charset="0"/>
              </a:defRPr>
            </a:lvl3pPr>
            <a:lvl4pPr marL="1600200" indent="-228600" defTabSz="1028700" eaLnBrk="0" hangingPunct="0">
              <a:defRPr sz="2000">
                <a:solidFill>
                  <a:schemeClr val="tx1"/>
                </a:solidFill>
                <a:latin typeface="Arial" pitchFamily="34" charset="0"/>
              </a:defRPr>
            </a:lvl4pPr>
            <a:lvl5pPr marL="2057400" indent="-228600" defTabSz="1028700" eaLnBrk="0" hangingPunct="0">
              <a:defRPr sz="2000">
                <a:solidFill>
                  <a:schemeClr val="tx1"/>
                </a:solidFill>
                <a:latin typeface="Arial" pitchFamily="34" charset="0"/>
              </a:defRPr>
            </a:lvl5pPr>
            <a:lvl6pPr marL="2514600" indent="-228600" defTabSz="1028700" eaLnBrk="0" fontAlgn="base" hangingPunct="0">
              <a:spcBef>
                <a:spcPct val="0"/>
              </a:spcBef>
              <a:spcAft>
                <a:spcPct val="0"/>
              </a:spcAft>
              <a:defRPr sz="2000">
                <a:solidFill>
                  <a:schemeClr val="tx1"/>
                </a:solidFill>
                <a:latin typeface="Arial" pitchFamily="34" charset="0"/>
              </a:defRPr>
            </a:lvl6pPr>
            <a:lvl7pPr marL="2971800" indent="-228600" defTabSz="1028700" eaLnBrk="0" fontAlgn="base" hangingPunct="0">
              <a:spcBef>
                <a:spcPct val="0"/>
              </a:spcBef>
              <a:spcAft>
                <a:spcPct val="0"/>
              </a:spcAft>
              <a:defRPr sz="2000">
                <a:solidFill>
                  <a:schemeClr val="tx1"/>
                </a:solidFill>
                <a:latin typeface="Arial" pitchFamily="34" charset="0"/>
              </a:defRPr>
            </a:lvl7pPr>
            <a:lvl8pPr marL="3429000" indent="-228600" defTabSz="1028700" eaLnBrk="0" fontAlgn="base" hangingPunct="0">
              <a:spcBef>
                <a:spcPct val="0"/>
              </a:spcBef>
              <a:spcAft>
                <a:spcPct val="0"/>
              </a:spcAft>
              <a:defRPr sz="2000">
                <a:solidFill>
                  <a:schemeClr val="tx1"/>
                </a:solidFill>
                <a:latin typeface="Arial" pitchFamily="34" charset="0"/>
              </a:defRPr>
            </a:lvl8pPr>
            <a:lvl9pPr marL="3886200" indent="-228600" defTabSz="1028700" eaLnBrk="0" fontAlgn="base" hangingPunct="0">
              <a:spcBef>
                <a:spcPct val="0"/>
              </a:spcBef>
              <a:spcAft>
                <a:spcPct val="0"/>
              </a:spcAft>
              <a:defRPr sz="2000">
                <a:solidFill>
                  <a:schemeClr val="tx1"/>
                </a:solidFill>
                <a:latin typeface="Arial" pitchFamily="34" charset="0"/>
              </a:defRPr>
            </a:lvl9pPr>
          </a:lstStyle>
          <a:p>
            <a:pPr algn="ctr" eaLnBrk="1" hangingPunct="1"/>
            <a:endParaRPr lang="de-DE" altLang="de-DE" dirty="0">
              <a:solidFill>
                <a:srgbClr val="FFFFFF"/>
              </a:solidFill>
              <a:latin typeface="Times New Roman" pitchFamily="18" charset="0"/>
              <a:cs typeface="Arial" pitchFamily="34" charset="0"/>
            </a:endParaRPr>
          </a:p>
        </p:txBody>
      </p:sp>
      <p:sp>
        <p:nvSpPr>
          <p:cNvPr id="15" name="Oval 14"/>
          <p:cNvSpPr>
            <a:spLocks noChangeArrowheads="1"/>
          </p:cNvSpPr>
          <p:nvPr/>
        </p:nvSpPr>
        <p:spPr bwMode="auto">
          <a:xfrm>
            <a:off x="2186579" y="2842626"/>
            <a:ext cx="1515573" cy="505978"/>
          </a:xfrm>
          <a:prstGeom prst="ellipse">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lIns="91431" tIns="45715" rIns="91431" bIns="45715" anchor="ctr"/>
          <a:lstStyle>
            <a:lvl1pPr defTabSz="1028700" eaLnBrk="0" hangingPunct="0">
              <a:defRPr sz="2000">
                <a:solidFill>
                  <a:schemeClr val="tx1"/>
                </a:solidFill>
                <a:latin typeface="Arial" pitchFamily="34" charset="0"/>
              </a:defRPr>
            </a:lvl1pPr>
            <a:lvl2pPr marL="742950" indent="-285750" defTabSz="1028700" eaLnBrk="0" hangingPunct="0">
              <a:defRPr sz="2000">
                <a:solidFill>
                  <a:schemeClr val="tx1"/>
                </a:solidFill>
                <a:latin typeface="Arial" pitchFamily="34" charset="0"/>
              </a:defRPr>
            </a:lvl2pPr>
            <a:lvl3pPr marL="1143000" indent="-228600" defTabSz="1028700" eaLnBrk="0" hangingPunct="0">
              <a:defRPr sz="2000">
                <a:solidFill>
                  <a:schemeClr val="tx1"/>
                </a:solidFill>
                <a:latin typeface="Arial" pitchFamily="34" charset="0"/>
              </a:defRPr>
            </a:lvl3pPr>
            <a:lvl4pPr marL="1600200" indent="-228600" defTabSz="1028700" eaLnBrk="0" hangingPunct="0">
              <a:defRPr sz="2000">
                <a:solidFill>
                  <a:schemeClr val="tx1"/>
                </a:solidFill>
                <a:latin typeface="Arial" pitchFamily="34" charset="0"/>
              </a:defRPr>
            </a:lvl4pPr>
            <a:lvl5pPr marL="2057400" indent="-228600" defTabSz="1028700" eaLnBrk="0" hangingPunct="0">
              <a:defRPr sz="2000">
                <a:solidFill>
                  <a:schemeClr val="tx1"/>
                </a:solidFill>
                <a:latin typeface="Arial" pitchFamily="34" charset="0"/>
              </a:defRPr>
            </a:lvl5pPr>
            <a:lvl6pPr marL="2514600" indent="-228600" defTabSz="1028700" eaLnBrk="0" fontAlgn="base" hangingPunct="0">
              <a:spcBef>
                <a:spcPct val="0"/>
              </a:spcBef>
              <a:spcAft>
                <a:spcPct val="0"/>
              </a:spcAft>
              <a:defRPr sz="2000">
                <a:solidFill>
                  <a:schemeClr val="tx1"/>
                </a:solidFill>
                <a:latin typeface="Arial" pitchFamily="34" charset="0"/>
              </a:defRPr>
            </a:lvl6pPr>
            <a:lvl7pPr marL="2971800" indent="-228600" defTabSz="1028700" eaLnBrk="0" fontAlgn="base" hangingPunct="0">
              <a:spcBef>
                <a:spcPct val="0"/>
              </a:spcBef>
              <a:spcAft>
                <a:spcPct val="0"/>
              </a:spcAft>
              <a:defRPr sz="2000">
                <a:solidFill>
                  <a:schemeClr val="tx1"/>
                </a:solidFill>
                <a:latin typeface="Arial" pitchFamily="34" charset="0"/>
              </a:defRPr>
            </a:lvl7pPr>
            <a:lvl8pPr marL="3429000" indent="-228600" defTabSz="1028700" eaLnBrk="0" fontAlgn="base" hangingPunct="0">
              <a:spcBef>
                <a:spcPct val="0"/>
              </a:spcBef>
              <a:spcAft>
                <a:spcPct val="0"/>
              </a:spcAft>
              <a:defRPr sz="2000">
                <a:solidFill>
                  <a:schemeClr val="tx1"/>
                </a:solidFill>
                <a:latin typeface="Arial" pitchFamily="34" charset="0"/>
              </a:defRPr>
            </a:lvl8pPr>
            <a:lvl9pPr marL="3886200" indent="-228600" defTabSz="1028700" eaLnBrk="0" fontAlgn="base" hangingPunct="0">
              <a:spcBef>
                <a:spcPct val="0"/>
              </a:spcBef>
              <a:spcAft>
                <a:spcPct val="0"/>
              </a:spcAft>
              <a:defRPr sz="2000">
                <a:solidFill>
                  <a:schemeClr val="tx1"/>
                </a:solidFill>
                <a:latin typeface="Arial" pitchFamily="34" charset="0"/>
              </a:defRPr>
            </a:lvl9pPr>
          </a:lstStyle>
          <a:p>
            <a:pPr algn="ctr" eaLnBrk="1" hangingPunct="1"/>
            <a:endParaRPr lang="de-DE" altLang="de-DE" dirty="0">
              <a:solidFill>
                <a:srgbClr val="FFFFFF"/>
              </a:solidFill>
              <a:latin typeface="Times New Roman" pitchFamily="18" charset="0"/>
              <a:cs typeface="Arial" pitchFamily="34" charset="0"/>
            </a:endParaRPr>
          </a:p>
        </p:txBody>
      </p:sp>
      <p:sp>
        <p:nvSpPr>
          <p:cNvPr id="16" name="Oval 15"/>
          <p:cNvSpPr>
            <a:spLocks noChangeArrowheads="1"/>
          </p:cNvSpPr>
          <p:nvPr/>
        </p:nvSpPr>
        <p:spPr bwMode="auto">
          <a:xfrm>
            <a:off x="6372512" y="908696"/>
            <a:ext cx="1542904" cy="554659"/>
          </a:xfrm>
          <a:prstGeom prst="ellipse">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lIns="91431" tIns="45715" rIns="91431" bIns="45715" anchor="ctr"/>
          <a:lstStyle>
            <a:lvl1pPr defTabSz="1028700" eaLnBrk="0" hangingPunct="0">
              <a:defRPr sz="2000">
                <a:solidFill>
                  <a:schemeClr val="tx1"/>
                </a:solidFill>
                <a:latin typeface="Arial" pitchFamily="34" charset="0"/>
              </a:defRPr>
            </a:lvl1pPr>
            <a:lvl2pPr marL="742950" indent="-285750" defTabSz="1028700" eaLnBrk="0" hangingPunct="0">
              <a:defRPr sz="2000">
                <a:solidFill>
                  <a:schemeClr val="tx1"/>
                </a:solidFill>
                <a:latin typeface="Arial" pitchFamily="34" charset="0"/>
              </a:defRPr>
            </a:lvl2pPr>
            <a:lvl3pPr marL="1143000" indent="-228600" defTabSz="1028700" eaLnBrk="0" hangingPunct="0">
              <a:defRPr sz="2000">
                <a:solidFill>
                  <a:schemeClr val="tx1"/>
                </a:solidFill>
                <a:latin typeface="Arial" pitchFamily="34" charset="0"/>
              </a:defRPr>
            </a:lvl3pPr>
            <a:lvl4pPr marL="1600200" indent="-228600" defTabSz="1028700" eaLnBrk="0" hangingPunct="0">
              <a:defRPr sz="2000">
                <a:solidFill>
                  <a:schemeClr val="tx1"/>
                </a:solidFill>
                <a:latin typeface="Arial" pitchFamily="34" charset="0"/>
              </a:defRPr>
            </a:lvl4pPr>
            <a:lvl5pPr marL="2057400" indent="-228600" defTabSz="1028700" eaLnBrk="0" hangingPunct="0">
              <a:defRPr sz="2000">
                <a:solidFill>
                  <a:schemeClr val="tx1"/>
                </a:solidFill>
                <a:latin typeface="Arial" pitchFamily="34" charset="0"/>
              </a:defRPr>
            </a:lvl5pPr>
            <a:lvl6pPr marL="2514600" indent="-228600" defTabSz="1028700" eaLnBrk="0" fontAlgn="base" hangingPunct="0">
              <a:spcBef>
                <a:spcPct val="0"/>
              </a:spcBef>
              <a:spcAft>
                <a:spcPct val="0"/>
              </a:spcAft>
              <a:defRPr sz="2000">
                <a:solidFill>
                  <a:schemeClr val="tx1"/>
                </a:solidFill>
                <a:latin typeface="Arial" pitchFamily="34" charset="0"/>
              </a:defRPr>
            </a:lvl6pPr>
            <a:lvl7pPr marL="2971800" indent="-228600" defTabSz="1028700" eaLnBrk="0" fontAlgn="base" hangingPunct="0">
              <a:spcBef>
                <a:spcPct val="0"/>
              </a:spcBef>
              <a:spcAft>
                <a:spcPct val="0"/>
              </a:spcAft>
              <a:defRPr sz="2000">
                <a:solidFill>
                  <a:schemeClr val="tx1"/>
                </a:solidFill>
                <a:latin typeface="Arial" pitchFamily="34" charset="0"/>
              </a:defRPr>
            </a:lvl7pPr>
            <a:lvl8pPr marL="3429000" indent="-228600" defTabSz="1028700" eaLnBrk="0" fontAlgn="base" hangingPunct="0">
              <a:spcBef>
                <a:spcPct val="0"/>
              </a:spcBef>
              <a:spcAft>
                <a:spcPct val="0"/>
              </a:spcAft>
              <a:defRPr sz="2000">
                <a:solidFill>
                  <a:schemeClr val="tx1"/>
                </a:solidFill>
                <a:latin typeface="Arial" pitchFamily="34" charset="0"/>
              </a:defRPr>
            </a:lvl8pPr>
            <a:lvl9pPr marL="3886200" indent="-228600" defTabSz="1028700" eaLnBrk="0" fontAlgn="base" hangingPunct="0">
              <a:spcBef>
                <a:spcPct val="0"/>
              </a:spcBef>
              <a:spcAft>
                <a:spcPct val="0"/>
              </a:spcAft>
              <a:defRPr sz="2000">
                <a:solidFill>
                  <a:schemeClr val="tx1"/>
                </a:solidFill>
                <a:latin typeface="Arial" pitchFamily="34" charset="0"/>
              </a:defRPr>
            </a:lvl9pPr>
          </a:lstStyle>
          <a:p>
            <a:pPr algn="ctr" eaLnBrk="1" hangingPunct="1"/>
            <a:endParaRPr lang="de-DE" altLang="de-DE" dirty="0">
              <a:solidFill>
                <a:srgbClr val="FFFFFF"/>
              </a:solidFill>
              <a:latin typeface="Times New Roman" pitchFamily="18" charset="0"/>
              <a:cs typeface="Arial" pitchFamily="34" charset="0"/>
            </a:endParaRPr>
          </a:p>
        </p:txBody>
      </p:sp>
      <p:pic>
        <p:nvPicPr>
          <p:cNvPr id="9226"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 y="4059629"/>
            <a:ext cx="5650940" cy="2482688"/>
          </a:xfrm>
          <a:prstGeom prst="rect">
            <a:avLst/>
          </a:prstGeom>
          <a:noFill/>
          <a:ln w="9525">
            <a:solidFill>
              <a:schemeClr val="accent1"/>
            </a:solidFill>
            <a:miter lim="800000"/>
            <a:headEnd/>
            <a:tailEnd/>
          </a:ln>
          <a:extLst>
            <a:ext uri="{909E8E84-426E-40DD-AFC4-6F175D3DCCD1}">
              <a14:hiddenFill xmlns:a14="http://schemas.microsoft.com/office/drawing/2010/main">
                <a:solidFill>
                  <a:srgbClr val="FFFFFF"/>
                </a:solidFill>
              </a14:hiddenFill>
            </a:ext>
          </a:extLst>
        </p:spPr>
      </p:pic>
      <p:pic>
        <p:nvPicPr>
          <p:cNvPr id="9227"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762283" y="5273683"/>
            <a:ext cx="5381717" cy="1584317"/>
          </a:xfrm>
          <a:prstGeom prst="rect">
            <a:avLst/>
          </a:prstGeom>
          <a:noFill/>
          <a:ln w="9525">
            <a:solidFill>
              <a:schemeClr val="accent1"/>
            </a:solidFill>
            <a:miter lim="800000"/>
            <a:headEnd/>
            <a:tailEnd/>
          </a:ln>
          <a:extLst>
            <a:ext uri="{909E8E84-426E-40DD-AFC4-6F175D3DCCD1}">
              <a14:hiddenFill xmlns:a14="http://schemas.microsoft.com/office/drawing/2010/main">
                <a:solidFill>
                  <a:srgbClr val="FFFFFF"/>
                </a:solidFill>
              </a14:hiddenFill>
            </a:ext>
          </a:extLst>
        </p:spPr>
      </p:pic>
      <p:sp>
        <p:nvSpPr>
          <p:cNvPr id="11" name="Oval 10"/>
          <p:cNvSpPr>
            <a:spLocks noChangeArrowheads="1"/>
          </p:cNvSpPr>
          <p:nvPr/>
        </p:nvSpPr>
        <p:spPr bwMode="auto">
          <a:xfrm>
            <a:off x="0" y="4689521"/>
            <a:ext cx="4362225" cy="649069"/>
          </a:xfrm>
          <a:prstGeom prst="ellipse">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lIns="91431" tIns="45715" rIns="91431" bIns="45715" anchor="ctr"/>
          <a:lstStyle>
            <a:lvl1pPr defTabSz="1028700" eaLnBrk="0" hangingPunct="0">
              <a:defRPr sz="2000">
                <a:solidFill>
                  <a:schemeClr val="tx1"/>
                </a:solidFill>
                <a:latin typeface="Arial" pitchFamily="34" charset="0"/>
              </a:defRPr>
            </a:lvl1pPr>
            <a:lvl2pPr marL="742950" indent="-285750" defTabSz="1028700" eaLnBrk="0" hangingPunct="0">
              <a:defRPr sz="2000">
                <a:solidFill>
                  <a:schemeClr val="tx1"/>
                </a:solidFill>
                <a:latin typeface="Arial" pitchFamily="34" charset="0"/>
              </a:defRPr>
            </a:lvl2pPr>
            <a:lvl3pPr marL="1143000" indent="-228600" defTabSz="1028700" eaLnBrk="0" hangingPunct="0">
              <a:defRPr sz="2000">
                <a:solidFill>
                  <a:schemeClr val="tx1"/>
                </a:solidFill>
                <a:latin typeface="Arial" pitchFamily="34" charset="0"/>
              </a:defRPr>
            </a:lvl3pPr>
            <a:lvl4pPr marL="1600200" indent="-228600" defTabSz="1028700" eaLnBrk="0" hangingPunct="0">
              <a:defRPr sz="2000">
                <a:solidFill>
                  <a:schemeClr val="tx1"/>
                </a:solidFill>
                <a:latin typeface="Arial" pitchFamily="34" charset="0"/>
              </a:defRPr>
            </a:lvl4pPr>
            <a:lvl5pPr marL="2057400" indent="-228600" defTabSz="1028700" eaLnBrk="0" hangingPunct="0">
              <a:defRPr sz="2000">
                <a:solidFill>
                  <a:schemeClr val="tx1"/>
                </a:solidFill>
                <a:latin typeface="Arial" pitchFamily="34" charset="0"/>
              </a:defRPr>
            </a:lvl5pPr>
            <a:lvl6pPr marL="2514600" indent="-228600" defTabSz="1028700" eaLnBrk="0" fontAlgn="base" hangingPunct="0">
              <a:spcBef>
                <a:spcPct val="0"/>
              </a:spcBef>
              <a:spcAft>
                <a:spcPct val="0"/>
              </a:spcAft>
              <a:defRPr sz="2000">
                <a:solidFill>
                  <a:schemeClr val="tx1"/>
                </a:solidFill>
                <a:latin typeface="Arial" pitchFamily="34" charset="0"/>
              </a:defRPr>
            </a:lvl6pPr>
            <a:lvl7pPr marL="2971800" indent="-228600" defTabSz="1028700" eaLnBrk="0" fontAlgn="base" hangingPunct="0">
              <a:spcBef>
                <a:spcPct val="0"/>
              </a:spcBef>
              <a:spcAft>
                <a:spcPct val="0"/>
              </a:spcAft>
              <a:defRPr sz="2000">
                <a:solidFill>
                  <a:schemeClr val="tx1"/>
                </a:solidFill>
                <a:latin typeface="Arial" pitchFamily="34" charset="0"/>
              </a:defRPr>
            </a:lvl7pPr>
            <a:lvl8pPr marL="3429000" indent="-228600" defTabSz="1028700" eaLnBrk="0" fontAlgn="base" hangingPunct="0">
              <a:spcBef>
                <a:spcPct val="0"/>
              </a:spcBef>
              <a:spcAft>
                <a:spcPct val="0"/>
              </a:spcAft>
              <a:defRPr sz="2000">
                <a:solidFill>
                  <a:schemeClr val="tx1"/>
                </a:solidFill>
                <a:latin typeface="Arial" pitchFamily="34" charset="0"/>
              </a:defRPr>
            </a:lvl8pPr>
            <a:lvl9pPr marL="3886200" indent="-228600" defTabSz="1028700" eaLnBrk="0" fontAlgn="base" hangingPunct="0">
              <a:spcBef>
                <a:spcPct val="0"/>
              </a:spcBef>
              <a:spcAft>
                <a:spcPct val="0"/>
              </a:spcAft>
              <a:defRPr sz="2000">
                <a:solidFill>
                  <a:schemeClr val="tx1"/>
                </a:solidFill>
                <a:latin typeface="Arial" pitchFamily="34" charset="0"/>
              </a:defRPr>
            </a:lvl9pPr>
          </a:lstStyle>
          <a:p>
            <a:pPr algn="ctr" eaLnBrk="1" hangingPunct="1"/>
            <a:endParaRPr lang="de-DE" altLang="de-DE" dirty="0">
              <a:solidFill>
                <a:srgbClr val="FFFFFF"/>
              </a:solidFill>
              <a:latin typeface="Times New Roman" pitchFamily="18" charset="0"/>
              <a:cs typeface="Arial" pitchFamily="34" charset="0"/>
            </a:endParaRPr>
          </a:p>
        </p:txBody>
      </p:sp>
      <p:sp>
        <p:nvSpPr>
          <p:cNvPr id="12" name="Oval 11"/>
          <p:cNvSpPr>
            <a:spLocks noChangeArrowheads="1"/>
          </p:cNvSpPr>
          <p:nvPr/>
        </p:nvSpPr>
        <p:spPr bwMode="auto">
          <a:xfrm>
            <a:off x="3517659" y="5570188"/>
            <a:ext cx="1735597" cy="649069"/>
          </a:xfrm>
          <a:prstGeom prst="ellipse">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lIns="91431" tIns="45715" rIns="91431" bIns="45715" anchor="ctr"/>
          <a:lstStyle>
            <a:lvl1pPr defTabSz="1028700" eaLnBrk="0" hangingPunct="0">
              <a:defRPr sz="2000">
                <a:solidFill>
                  <a:schemeClr val="tx1"/>
                </a:solidFill>
                <a:latin typeface="Arial" pitchFamily="34" charset="0"/>
              </a:defRPr>
            </a:lvl1pPr>
            <a:lvl2pPr marL="742950" indent="-285750" defTabSz="1028700" eaLnBrk="0" hangingPunct="0">
              <a:defRPr sz="2000">
                <a:solidFill>
                  <a:schemeClr val="tx1"/>
                </a:solidFill>
                <a:latin typeface="Arial" pitchFamily="34" charset="0"/>
              </a:defRPr>
            </a:lvl2pPr>
            <a:lvl3pPr marL="1143000" indent="-228600" defTabSz="1028700" eaLnBrk="0" hangingPunct="0">
              <a:defRPr sz="2000">
                <a:solidFill>
                  <a:schemeClr val="tx1"/>
                </a:solidFill>
                <a:latin typeface="Arial" pitchFamily="34" charset="0"/>
              </a:defRPr>
            </a:lvl3pPr>
            <a:lvl4pPr marL="1600200" indent="-228600" defTabSz="1028700" eaLnBrk="0" hangingPunct="0">
              <a:defRPr sz="2000">
                <a:solidFill>
                  <a:schemeClr val="tx1"/>
                </a:solidFill>
                <a:latin typeface="Arial" pitchFamily="34" charset="0"/>
              </a:defRPr>
            </a:lvl4pPr>
            <a:lvl5pPr marL="2057400" indent="-228600" defTabSz="1028700" eaLnBrk="0" hangingPunct="0">
              <a:defRPr sz="2000">
                <a:solidFill>
                  <a:schemeClr val="tx1"/>
                </a:solidFill>
                <a:latin typeface="Arial" pitchFamily="34" charset="0"/>
              </a:defRPr>
            </a:lvl5pPr>
            <a:lvl6pPr marL="2514600" indent="-228600" defTabSz="1028700" eaLnBrk="0" fontAlgn="base" hangingPunct="0">
              <a:spcBef>
                <a:spcPct val="0"/>
              </a:spcBef>
              <a:spcAft>
                <a:spcPct val="0"/>
              </a:spcAft>
              <a:defRPr sz="2000">
                <a:solidFill>
                  <a:schemeClr val="tx1"/>
                </a:solidFill>
                <a:latin typeface="Arial" pitchFamily="34" charset="0"/>
              </a:defRPr>
            </a:lvl6pPr>
            <a:lvl7pPr marL="2971800" indent="-228600" defTabSz="1028700" eaLnBrk="0" fontAlgn="base" hangingPunct="0">
              <a:spcBef>
                <a:spcPct val="0"/>
              </a:spcBef>
              <a:spcAft>
                <a:spcPct val="0"/>
              </a:spcAft>
              <a:defRPr sz="2000">
                <a:solidFill>
                  <a:schemeClr val="tx1"/>
                </a:solidFill>
                <a:latin typeface="Arial" pitchFamily="34" charset="0"/>
              </a:defRPr>
            </a:lvl7pPr>
            <a:lvl8pPr marL="3429000" indent="-228600" defTabSz="1028700" eaLnBrk="0" fontAlgn="base" hangingPunct="0">
              <a:spcBef>
                <a:spcPct val="0"/>
              </a:spcBef>
              <a:spcAft>
                <a:spcPct val="0"/>
              </a:spcAft>
              <a:defRPr sz="2000">
                <a:solidFill>
                  <a:schemeClr val="tx1"/>
                </a:solidFill>
                <a:latin typeface="Arial" pitchFamily="34" charset="0"/>
              </a:defRPr>
            </a:lvl8pPr>
            <a:lvl9pPr marL="3886200" indent="-228600" defTabSz="1028700" eaLnBrk="0" fontAlgn="base" hangingPunct="0">
              <a:spcBef>
                <a:spcPct val="0"/>
              </a:spcBef>
              <a:spcAft>
                <a:spcPct val="0"/>
              </a:spcAft>
              <a:defRPr sz="2000">
                <a:solidFill>
                  <a:schemeClr val="tx1"/>
                </a:solidFill>
                <a:latin typeface="Arial" pitchFamily="34" charset="0"/>
              </a:defRPr>
            </a:lvl9pPr>
          </a:lstStyle>
          <a:p>
            <a:pPr algn="ctr" eaLnBrk="1" hangingPunct="1"/>
            <a:endParaRPr lang="de-DE" altLang="de-DE" dirty="0">
              <a:solidFill>
                <a:srgbClr val="FFFFFF"/>
              </a:solidFill>
              <a:latin typeface="Times New Roman" pitchFamily="18" charset="0"/>
              <a:cs typeface="Arial" pitchFamily="34" charset="0"/>
            </a:endParaRPr>
          </a:p>
        </p:txBody>
      </p:sp>
      <p:sp>
        <p:nvSpPr>
          <p:cNvPr id="9230" name="Text Box 12"/>
          <p:cNvSpPr txBox="1">
            <a:spLocks noChangeArrowheads="1"/>
          </p:cNvSpPr>
          <p:nvPr/>
        </p:nvSpPr>
        <p:spPr bwMode="auto">
          <a:xfrm>
            <a:off x="6228184" y="6527565"/>
            <a:ext cx="3015348" cy="313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791" tIns="63994" rIns="92791" bIns="63994">
            <a:spAutoFit/>
          </a:bodyPr>
          <a:lstStyle>
            <a:lvl1pPr defTabSz="1036638" eaLnBrk="0" hangingPunct="0">
              <a:defRPr sz="2000">
                <a:solidFill>
                  <a:schemeClr val="tx1"/>
                </a:solidFill>
                <a:latin typeface="Arial" pitchFamily="34" charset="0"/>
              </a:defRPr>
            </a:lvl1pPr>
            <a:lvl2pPr marL="742950" indent="-285750" defTabSz="1036638" eaLnBrk="0" hangingPunct="0">
              <a:defRPr sz="2000">
                <a:solidFill>
                  <a:schemeClr val="tx1"/>
                </a:solidFill>
                <a:latin typeface="Arial" pitchFamily="34" charset="0"/>
              </a:defRPr>
            </a:lvl2pPr>
            <a:lvl3pPr marL="1143000" indent="-228600" defTabSz="1036638" eaLnBrk="0" hangingPunct="0">
              <a:defRPr sz="2000">
                <a:solidFill>
                  <a:schemeClr val="tx1"/>
                </a:solidFill>
                <a:latin typeface="Arial" pitchFamily="34" charset="0"/>
              </a:defRPr>
            </a:lvl3pPr>
            <a:lvl4pPr marL="1600200" indent="-228600" defTabSz="1036638" eaLnBrk="0" hangingPunct="0">
              <a:defRPr sz="2000">
                <a:solidFill>
                  <a:schemeClr val="tx1"/>
                </a:solidFill>
                <a:latin typeface="Arial" pitchFamily="34" charset="0"/>
              </a:defRPr>
            </a:lvl4pPr>
            <a:lvl5pPr marL="2057400" indent="-228600" defTabSz="1036638" eaLnBrk="0" hangingPunct="0">
              <a:defRPr sz="2000">
                <a:solidFill>
                  <a:schemeClr val="tx1"/>
                </a:solidFill>
                <a:latin typeface="Arial" pitchFamily="34" charset="0"/>
              </a:defRPr>
            </a:lvl5pPr>
            <a:lvl6pPr marL="2514600" indent="-228600" defTabSz="1036638" eaLnBrk="0" fontAlgn="base" hangingPunct="0">
              <a:spcBef>
                <a:spcPct val="0"/>
              </a:spcBef>
              <a:spcAft>
                <a:spcPct val="0"/>
              </a:spcAft>
              <a:defRPr sz="2000">
                <a:solidFill>
                  <a:schemeClr val="tx1"/>
                </a:solidFill>
                <a:latin typeface="Arial" pitchFamily="34" charset="0"/>
              </a:defRPr>
            </a:lvl6pPr>
            <a:lvl7pPr marL="2971800" indent="-228600" defTabSz="1036638" eaLnBrk="0" fontAlgn="base" hangingPunct="0">
              <a:spcBef>
                <a:spcPct val="0"/>
              </a:spcBef>
              <a:spcAft>
                <a:spcPct val="0"/>
              </a:spcAft>
              <a:defRPr sz="2000">
                <a:solidFill>
                  <a:schemeClr val="tx1"/>
                </a:solidFill>
                <a:latin typeface="Arial" pitchFamily="34" charset="0"/>
              </a:defRPr>
            </a:lvl7pPr>
            <a:lvl8pPr marL="3429000" indent="-228600" defTabSz="1036638" eaLnBrk="0" fontAlgn="base" hangingPunct="0">
              <a:spcBef>
                <a:spcPct val="0"/>
              </a:spcBef>
              <a:spcAft>
                <a:spcPct val="0"/>
              </a:spcAft>
              <a:defRPr sz="2000">
                <a:solidFill>
                  <a:schemeClr val="tx1"/>
                </a:solidFill>
                <a:latin typeface="Arial" pitchFamily="34" charset="0"/>
              </a:defRPr>
            </a:lvl8pPr>
            <a:lvl9pPr marL="3886200" indent="-228600" defTabSz="1036638" eaLnBrk="0" fontAlgn="base" hangingPunct="0">
              <a:spcBef>
                <a:spcPct val="0"/>
              </a:spcBef>
              <a:spcAft>
                <a:spcPct val="0"/>
              </a:spcAft>
              <a:defRPr sz="2000">
                <a:solidFill>
                  <a:schemeClr val="tx1"/>
                </a:solidFill>
                <a:latin typeface="Arial" pitchFamily="34" charset="0"/>
              </a:defRPr>
            </a:lvl9pPr>
          </a:lstStyle>
          <a:p>
            <a:pPr eaLnBrk="1" hangingPunct="1"/>
            <a:r>
              <a:rPr lang="de-CH" altLang="de-DE" sz="1200" dirty="0" smtClean="0"/>
              <a:t>Referat C. Vincent. Kongress Basel 2011 </a:t>
            </a:r>
            <a:endParaRPr lang="de-DE" altLang="de-DE" sz="1200" dirty="0"/>
          </a:p>
        </p:txBody>
      </p:sp>
      <p:sp>
        <p:nvSpPr>
          <p:cNvPr id="2" name="Foliennummernplatzhalter 1"/>
          <p:cNvSpPr>
            <a:spLocks noGrp="1"/>
          </p:cNvSpPr>
          <p:nvPr>
            <p:ph type="sldNum" sz="quarter" idx="12"/>
          </p:nvPr>
        </p:nvSpPr>
        <p:spPr/>
        <p:txBody>
          <a:bodyPr/>
          <a:lstStyle/>
          <a:p>
            <a:pPr>
              <a:defRPr/>
            </a:pPr>
            <a:fld id="{71136487-543D-4405-AAB5-8727D8E899E1}" type="slidenum">
              <a:rPr lang="de-DE" smtClean="0"/>
              <a:pPr>
                <a:defRPr/>
              </a:pPr>
              <a:t>19</a:t>
            </a:fld>
            <a:endParaRPr lang="de-DE" dirty="0"/>
          </a:p>
        </p:txBody>
      </p:sp>
      <p:sp>
        <p:nvSpPr>
          <p:cNvPr id="18" name="Datumsplatzhalter 3"/>
          <p:cNvSpPr>
            <a:spLocks noGrp="1"/>
          </p:cNvSpPr>
          <p:nvPr>
            <p:ph type="dt" sz="half" idx="4294967295"/>
          </p:nvPr>
        </p:nvSpPr>
        <p:spPr>
          <a:xfrm>
            <a:off x="352425" y="6554788"/>
            <a:ext cx="3203575" cy="153987"/>
          </a:xfrm>
          <a:prstGeom prst="rect">
            <a:avLst/>
          </a:prstGeom>
        </p:spPr>
        <p:txBody>
          <a:bodyPr vert="horz" wrap="square" lIns="0" tIns="0" rIns="0" bIns="0" rtlCol="0" anchor="ctr">
            <a:spAutoFit/>
          </a:bodyPr>
          <a:lstStyle>
            <a:lvl1pPr algn="l">
              <a:defRPr sz="1000">
                <a:solidFill>
                  <a:schemeClr val="tx1"/>
                </a:solidFill>
              </a:defRPr>
            </a:lvl1pPr>
          </a:lstStyle>
          <a:p>
            <a:r>
              <a:rPr lang="de-CH" dirty="0" smtClean="0"/>
              <a:t>© Patientensicherheit </a:t>
            </a:r>
            <a:r>
              <a:rPr lang="de-CH" dirty="0"/>
              <a:t>S</a:t>
            </a:r>
            <a:r>
              <a:rPr lang="de-CH" dirty="0" smtClean="0"/>
              <a:t>chweiz</a:t>
            </a:r>
            <a:endParaRPr lang="de-CH" dirty="0"/>
          </a:p>
        </p:txBody>
      </p:sp>
    </p:spTree>
    <p:extLst>
      <p:ext uri="{BB962C8B-B14F-4D97-AF65-F5344CB8AC3E}">
        <p14:creationId xmlns:p14="http://schemas.microsoft.com/office/powerpoint/2010/main" val="133418034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blinds(horizontal)">
                                      <p:cBhvr>
                                        <p:cTn id="10" dur="500"/>
                                        <p:tgtEl>
                                          <p:spTgt spid="16"/>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blinds(horizontal)">
                                      <p:cBhvr>
                                        <p:cTn id="13" dur="500"/>
                                        <p:tgtEl>
                                          <p:spTgt spid="15"/>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blinds(horizontal)">
                                      <p:cBhvr>
                                        <p:cTn id="16" dur="500"/>
                                        <p:tgtEl>
                                          <p:spTgt spid="11"/>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blinds(horizontal)">
                                      <p:cBhvr>
                                        <p:cTn id="1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1" grpId="0" animBg="1"/>
      <p:bldP spid="1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CH" dirty="0" smtClean="0"/>
              <a:t>Hinweise</a:t>
            </a:r>
            <a:endParaRPr lang="de-CH" dirty="0"/>
          </a:p>
        </p:txBody>
      </p:sp>
      <p:sp>
        <p:nvSpPr>
          <p:cNvPr id="5" name="Inhaltsplatzhalter 4"/>
          <p:cNvSpPr>
            <a:spLocks noGrp="1"/>
          </p:cNvSpPr>
          <p:nvPr>
            <p:ph sz="quarter" idx="11"/>
          </p:nvPr>
        </p:nvSpPr>
        <p:spPr/>
        <p:txBody>
          <a:bodyPr>
            <a:normAutofit/>
          </a:bodyPr>
          <a:lstStyle/>
          <a:p>
            <a:pPr marL="0" indent="0">
              <a:buNone/>
            </a:pPr>
            <a:r>
              <a:rPr lang="de-CH" dirty="0">
                <a:solidFill>
                  <a:schemeClr val="accent1"/>
                </a:solidFill>
              </a:rPr>
              <a:t>Hinweise zur </a:t>
            </a:r>
            <a:r>
              <a:rPr lang="de-CH" dirty="0" smtClean="0">
                <a:solidFill>
                  <a:schemeClr val="accent1"/>
                </a:solidFill>
              </a:rPr>
              <a:t>PPT-Präsentation</a:t>
            </a:r>
          </a:p>
          <a:p>
            <a:pPr marL="0" lvl="0" indent="0">
              <a:buNone/>
            </a:pPr>
            <a:r>
              <a:rPr lang="de-CH" sz="2000" dirty="0" smtClean="0"/>
              <a:t>Bitte </a:t>
            </a:r>
            <a:r>
              <a:rPr lang="de-CH" sz="2000" smtClean="0"/>
              <a:t>beachten Sie:</a:t>
            </a:r>
            <a:endParaRPr lang="de-CH" sz="2000" dirty="0" smtClean="0"/>
          </a:p>
          <a:p>
            <a:pPr lvl="0"/>
            <a:r>
              <a:rPr lang="de-CH" sz="2000" b="0" dirty="0" smtClean="0"/>
              <a:t>Diese Präsentation ist der erste Teil von drei Modulen, die im Rahmen der Wissensvermittlung besprochen werden</a:t>
            </a:r>
          </a:p>
          <a:p>
            <a:r>
              <a:rPr lang="de-CH" sz="2000" b="0" dirty="0"/>
              <a:t>Patientensicherheit Schweiz empfiehlt, alle Module im Rahmen der Wissensvermittlung zu behandeln.</a:t>
            </a:r>
          </a:p>
          <a:p>
            <a:r>
              <a:rPr lang="de-CH" sz="2000" b="0" dirty="0"/>
              <a:t>Die Module bauen aufeinander auf und </a:t>
            </a:r>
            <a:r>
              <a:rPr lang="de-CH" sz="2000" b="0" dirty="0" smtClean="0"/>
              <a:t>werden der </a:t>
            </a:r>
            <a:r>
              <a:rPr lang="de-CH" sz="2000" b="0" dirty="0"/>
              <a:t>Reihe nach behandelt werden</a:t>
            </a:r>
          </a:p>
          <a:p>
            <a:pPr lvl="0"/>
            <a:r>
              <a:rPr lang="de-CH" sz="2000" b="0" dirty="0" smtClean="0"/>
              <a:t>Die Themen sind:</a:t>
            </a:r>
          </a:p>
          <a:p>
            <a:pPr lvl="1"/>
            <a:r>
              <a:rPr lang="de-CH" sz="2000" dirty="0"/>
              <a:t>1. Patientensicherheit in der Chirurgie</a:t>
            </a:r>
            <a:endParaRPr lang="de-CH" sz="2000" b="0" dirty="0" smtClean="0"/>
          </a:p>
          <a:p>
            <a:pPr lvl="1"/>
            <a:r>
              <a:rPr lang="de-CH" sz="2000" dirty="0"/>
              <a:t>2. Zentrale Aspekte der chirurgischen </a:t>
            </a:r>
            <a:r>
              <a:rPr lang="de-CH" sz="2000" dirty="0" smtClean="0"/>
              <a:t>Checkliste: Ziele</a:t>
            </a:r>
            <a:r>
              <a:rPr lang="de-CH" sz="2000" dirty="0"/>
              <a:t>, Wirksamkeit, Evidenz und Anwendung</a:t>
            </a:r>
            <a:endParaRPr lang="de-CH" sz="2000" b="0" dirty="0" smtClean="0"/>
          </a:p>
          <a:p>
            <a:pPr lvl="1"/>
            <a:r>
              <a:rPr lang="de-CH" sz="2000" dirty="0" smtClean="0"/>
              <a:t>3. Sicherheitsmanagement und Teamkommunikation</a:t>
            </a:r>
          </a:p>
          <a:p>
            <a:r>
              <a:rPr lang="de-CH" sz="2000" b="0" dirty="0" smtClean="0"/>
              <a:t>Es </a:t>
            </a:r>
            <a:r>
              <a:rPr lang="de-CH" sz="2000" b="0" dirty="0"/>
              <a:t>können pro Modul Schwerpunkte individuell gesetzt werden</a:t>
            </a:r>
          </a:p>
          <a:p>
            <a:pPr lvl="1"/>
            <a:endParaRPr lang="de-CH" sz="2000" dirty="0" smtClean="0"/>
          </a:p>
        </p:txBody>
      </p:sp>
      <p:sp>
        <p:nvSpPr>
          <p:cNvPr id="4" name="Foliennummernplatzhalter 3"/>
          <p:cNvSpPr>
            <a:spLocks noGrp="1"/>
          </p:cNvSpPr>
          <p:nvPr>
            <p:ph type="sldNum" sz="quarter" idx="4"/>
          </p:nvPr>
        </p:nvSpPr>
        <p:spPr/>
        <p:txBody>
          <a:bodyPr/>
          <a:lstStyle/>
          <a:p>
            <a:fld id="{A6DC35B0-3101-436D-83E8-2A48940380AD}" type="slidenum">
              <a:rPr lang="de-CH" smtClean="0">
                <a:solidFill>
                  <a:prstClr val="black"/>
                </a:solidFill>
              </a:rPr>
              <a:pPr/>
              <a:t>2</a:t>
            </a:fld>
            <a:endParaRPr lang="de-CH" dirty="0">
              <a:solidFill>
                <a:prstClr val="black"/>
              </a:solidFill>
            </a:endParaRPr>
          </a:p>
        </p:txBody>
      </p:sp>
      <p:sp>
        <p:nvSpPr>
          <p:cNvPr id="6" name="Datumsplatzhalter 3"/>
          <p:cNvSpPr>
            <a:spLocks noGrp="1"/>
          </p:cNvSpPr>
          <p:nvPr>
            <p:ph type="dt" sz="half" idx="2"/>
          </p:nvPr>
        </p:nvSpPr>
        <p:spPr>
          <a:xfrm>
            <a:off x="352685" y="6555532"/>
            <a:ext cx="3204000" cy="153888"/>
          </a:xfrm>
          <a:prstGeom prst="rect">
            <a:avLst/>
          </a:prstGeom>
        </p:spPr>
        <p:txBody>
          <a:bodyPr vert="horz" wrap="square" lIns="0" tIns="0" rIns="0" bIns="0" rtlCol="0" anchor="ctr">
            <a:spAutoFit/>
          </a:bodyPr>
          <a:lstStyle>
            <a:lvl1pPr algn="l">
              <a:defRPr sz="1000">
                <a:solidFill>
                  <a:schemeClr val="tx1"/>
                </a:solidFill>
              </a:defRPr>
            </a:lvl1pPr>
          </a:lstStyle>
          <a:p>
            <a:r>
              <a:rPr lang="de-CH" dirty="0" smtClean="0">
                <a:solidFill>
                  <a:prstClr val="black"/>
                </a:solidFill>
              </a:rPr>
              <a:t>© patientensicherheit </a:t>
            </a:r>
            <a:r>
              <a:rPr lang="de-CH" dirty="0" err="1" smtClean="0">
                <a:solidFill>
                  <a:prstClr val="black"/>
                </a:solidFill>
              </a:rPr>
              <a:t>schweiz</a:t>
            </a:r>
            <a:endParaRPr lang="de-CH" dirty="0">
              <a:solidFill>
                <a:prstClr val="black"/>
              </a:solidFill>
            </a:endParaRPr>
          </a:p>
        </p:txBody>
      </p:sp>
    </p:spTree>
    <p:extLst>
      <p:ext uri="{BB962C8B-B14F-4D97-AF65-F5344CB8AC3E}">
        <p14:creationId xmlns:p14="http://schemas.microsoft.com/office/powerpoint/2010/main" val="106589265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type="body" sz="quarter" idx="10"/>
          </p:nvPr>
        </p:nvSpPr>
        <p:spPr/>
        <p:txBody>
          <a:bodyPr>
            <a:noAutofit/>
          </a:bodyPr>
          <a:lstStyle/>
          <a:p>
            <a:r>
              <a:rPr lang="de-CH" sz="1800" dirty="0"/>
              <a:t>Handlungsbedarf</a:t>
            </a:r>
            <a:endParaRPr lang="de-CH" sz="1800" b="0" dirty="0"/>
          </a:p>
        </p:txBody>
      </p:sp>
      <p:pic>
        <p:nvPicPr>
          <p:cNvPr id="5122" name="Picture 2" descr="C:\Users\conen\Desktop\4B56696D677C7C32383331303131327C7C434F504C.jpg"/>
          <p:cNvPicPr>
            <a:picLocks noGrp="1" noChangeAspect="1" noChangeArrowheads="1"/>
          </p:cNvPicPr>
          <p:nvPr>
            <p:ph sz="quarter" idx="11"/>
          </p:nvPr>
        </p:nvPicPr>
        <p:blipFill>
          <a:blip r:embed="rId3"/>
          <a:stretch>
            <a:fillRect/>
          </a:stretch>
        </p:blipFill>
        <p:spPr bwMode="auto">
          <a:xfrm>
            <a:off x="467544" y="1484784"/>
            <a:ext cx="3092365" cy="4573216"/>
          </a:xfrm>
          <a:prstGeom prst="rect">
            <a:avLst/>
          </a:prstGeom>
          <a:noFill/>
        </p:spPr>
      </p:pic>
      <p:sp>
        <p:nvSpPr>
          <p:cNvPr id="3" name="Rechteck 2"/>
          <p:cNvSpPr/>
          <p:nvPr/>
        </p:nvSpPr>
        <p:spPr>
          <a:xfrm>
            <a:off x="215827" y="827420"/>
            <a:ext cx="8352928" cy="369332"/>
          </a:xfrm>
          <a:prstGeom prst="rect">
            <a:avLst/>
          </a:prstGeom>
        </p:spPr>
        <p:txBody>
          <a:bodyPr wrap="square">
            <a:spAutoFit/>
          </a:bodyPr>
          <a:lstStyle/>
          <a:p>
            <a:r>
              <a:rPr lang="de-CH" b="1" dirty="0">
                <a:solidFill>
                  <a:srgbClr val="C00000"/>
                </a:solidFill>
              </a:rPr>
              <a:t>Arbeiten im </a:t>
            </a:r>
            <a:r>
              <a:rPr lang="de-CH" b="1" dirty="0" smtClean="0">
                <a:solidFill>
                  <a:srgbClr val="C00000"/>
                </a:solidFill>
              </a:rPr>
              <a:t>Gesundheitswesen: Management von Komplexität</a:t>
            </a:r>
            <a:endParaRPr lang="de-CH" b="1" dirty="0">
              <a:solidFill>
                <a:srgbClr val="C00000"/>
              </a:solidFill>
            </a:endParaRPr>
          </a:p>
        </p:txBody>
      </p:sp>
      <p:sp>
        <p:nvSpPr>
          <p:cNvPr id="5" name="Rechteck 4"/>
          <p:cNvSpPr/>
          <p:nvPr/>
        </p:nvSpPr>
        <p:spPr>
          <a:xfrm>
            <a:off x="3923928" y="1431354"/>
            <a:ext cx="4572000" cy="3077766"/>
          </a:xfrm>
          <a:prstGeom prst="rect">
            <a:avLst/>
          </a:prstGeom>
        </p:spPr>
        <p:txBody>
          <a:bodyPr>
            <a:spAutoFit/>
          </a:bodyPr>
          <a:lstStyle/>
          <a:p>
            <a:r>
              <a:rPr lang="de-CH" dirty="0"/>
              <a:t>„Das Gesundheitswesen ist zu komplex, um es allein der Kontrolle und den Entscheidungen individueller Kliniker zu überlassen; </a:t>
            </a:r>
            <a:r>
              <a:rPr lang="de-CH" dirty="0" smtClean="0"/>
              <a:t>das </a:t>
            </a:r>
            <a:r>
              <a:rPr lang="de-CH" dirty="0"/>
              <a:t>menschliche Gedächtnis und die geforderte Aufmerksamkeit können sich in komplexen Betreuungssituationen täuschen; deshalb sollten wir Teamwork, Kontrolle und Checklisten einsetzen“</a:t>
            </a:r>
          </a:p>
          <a:p>
            <a:endParaRPr lang="de-CH" dirty="0"/>
          </a:p>
          <a:p>
            <a:endParaRPr lang="de-CH" sz="1600" i="1" dirty="0" smtClean="0">
              <a:solidFill>
                <a:srgbClr val="006061"/>
              </a:solidFill>
            </a:endParaRPr>
          </a:p>
          <a:p>
            <a:endParaRPr lang="de-CH" sz="1600" i="1" dirty="0">
              <a:solidFill>
                <a:srgbClr val="006061"/>
              </a:solidFill>
            </a:endParaRPr>
          </a:p>
        </p:txBody>
      </p:sp>
      <p:sp>
        <p:nvSpPr>
          <p:cNvPr id="4" name="Foliennummernplatzhalter 3"/>
          <p:cNvSpPr>
            <a:spLocks noGrp="1"/>
          </p:cNvSpPr>
          <p:nvPr>
            <p:ph type="sldNum" sz="quarter" idx="4"/>
          </p:nvPr>
        </p:nvSpPr>
        <p:spPr/>
        <p:txBody>
          <a:bodyPr/>
          <a:lstStyle/>
          <a:p>
            <a:fld id="{A6DC35B0-3101-436D-83E8-2A48940380AD}" type="slidenum">
              <a:rPr lang="de-CH" smtClean="0"/>
              <a:pPr/>
              <a:t>20</a:t>
            </a:fld>
            <a:endParaRPr lang="de-CH" dirty="0"/>
          </a:p>
        </p:txBody>
      </p:sp>
      <p:sp>
        <p:nvSpPr>
          <p:cNvPr id="10" name="Datumsplatzhalter 3"/>
          <p:cNvSpPr>
            <a:spLocks noGrp="1"/>
          </p:cNvSpPr>
          <p:nvPr>
            <p:ph type="dt" sz="half" idx="2"/>
          </p:nvPr>
        </p:nvSpPr>
        <p:spPr>
          <a:xfrm>
            <a:off x="352425" y="6554788"/>
            <a:ext cx="3203575" cy="153987"/>
          </a:xfrm>
          <a:prstGeom prst="rect">
            <a:avLst/>
          </a:prstGeom>
        </p:spPr>
        <p:txBody>
          <a:bodyPr vert="horz" wrap="square" lIns="0" tIns="0" rIns="0" bIns="0" rtlCol="0" anchor="ctr">
            <a:spAutoFit/>
          </a:bodyPr>
          <a:lstStyle>
            <a:lvl1pPr algn="l">
              <a:defRPr sz="1000">
                <a:solidFill>
                  <a:schemeClr val="tx1"/>
                </a:solidFill>
              </a:defRPr>
            </a:lvl1pPr>
          </a:lstStyle>
          <a:p>
            <a:r>
              <a:rPr lang="de-CH" dirty="0" smtClean="0"/>
              <a:t>© Patientensicherheit </a:t>
            </a:r>
            <a:r>
              <a:rPr lang="de-CH" dirty="0"/>
              <a:t>S</a:t>
            </a:r>
            <a:r>
              <a:rPr lang="de-CH" dirty="0" smtClean="0"/>
              <a:t>chweiz</a:t>
            </a:r>
            <a:endParaRPr lang="de-CH" dirty="0"/>
          </a:p>
        </p:txBody>
      </p:sp>
    </p:spTree>
    <p:extLst>
      <p:ext uri="{BB962C8B-B14F-4D97-AF65-F5344CB8AC3E}">
        <p14:creationId xmlns:p14="http://schemas.microsoft.com/office/powerpoint/2010/main" val="307068194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en-GB" dirty="0" smtClean="0"/>
              <a:t>Outcome</a:t>
            </a:r>
            <a:r>
              <a:rPr lang="de-CH" dirty="0" smtClean="0"/>
              <a:t> in der Chirurgie </a:t>
            </a:r>
            <a:endParaRPr lang="de-CH" dirty="0"/>
          </a:p>
        </p:txBody>
      </p:sp>
      <p:sp>
        <p:nvSpPr>
          <p:cNvPr id="3" name="Inhaltsplatzhalter 2"/>
          <p:cNvSpPr>
            <a:spLocks noGrp="1"/>
          </p:cNvSpPr>
          <p:nvPr>
            <p:ph sz="quarter" idx="11"/>
          </p:nvPr>
        </p:nvSpPr>
        <p:spPr/>
        <p:txBody>
          <a:bodyPr>
            <a:normAutofit/>
          </a:bodyPr>
          <a:lstStyle/>
          <a:p>
            <a:pPr marL="0" indent="0">
              <a:buNone/>
            </a:pPr>
            <a:r>
              <a:rPr lang="de-CH" sz="2000" dirty="0" smtClean="0">
                <a:solidFill>
                  <a:srgbClr val="C00000"/>
                </a:solidFill>
              </a:rPr>
              <a:t>Chirurgischer Erfolg aus traditioneller Sicht</a:t>
            </a:r>
          </a:p>
        </p:txBody>
      </p:sp>
      <p:sp>
        <p:nvSpPr>
          <p:cNvPr id="4" name="Textplatzhalter 3"/>
          <p:cNvSpPr>
            <a:spLocks noGrp="1"/>
          </p:cNvSpPr>
          <p:nvPr>
            <p:ph type="body" sz="quarter" idx="12"/>
          </p:nvPr>
        </p:nvSpPr>
        <p:spPr>
          <a:xfrm>
            <a:off x="404244" y="6093296"/>
            <a:ext cx="9181020" cy="323379"/>
          </a:xfrm>
        </p:spPr>
        <p:txBody>
          <a:bodyPr/>
          <a:lstStyle/>
          <a:p>
            <a:pPr algn="l"/>
            <a:r>
              <a:rPr lang="en-US" dirty="0" smtClean="0"/>
              <a:t>In Anlehnung an Vincent, 2004</a:t>
            </a:r>
            <a:endParaRPr lang="de-CH" dirty="0"/>
          </a:p>
        </p:txBody>
      </p:sp>
      <p:sp>
        <p:nvSpPr>
          <p:cNvPr id="11267" name="Text Box 3"/>
          <p:cNvSpPr txBox="1">
            <a:spLocks noChangeArrowheads="1"/>
          </p:cNvSpPr>
          <p:nvPr/>
        </p:nvSpPr>
        <p:spPr bwMode="auto">
          <a:xfrm>
            <a:off x="404244" y="3308791"/>
            <a:ext cx="1871662" cy="1015663"/>
          </a:xfrm>
          <a:prstGeom prst="rect">
            <a:avLst/>
          </a:prstGeom>
          <a:solidFill>
            <a:srgbClr val="FF9999"/>
          </a:solidFill>
          <a:ln w="12700">
            <a:solidFill>
              <a:schemeClr val="bg2"/>
            </a:solidFill>
            <a:miter lim="800000"/>
            <a:headEnd/>
            <a:tailEnd/>
          </a:ln>
        </p:spPr>
        <p:txBody>
          <a:bodyPr>
            <a:spAutoFit/>
          </a:bodyPr>
          <a:lstStyle>
            <a:defPPr>
              <a:defRPr lang="de-DE"/>
            </a:defPPr>
            <a:lvl1pPr algn="ctr" eaLnBrk="0" hangingPunct="0">
              <a:spcBef>
                <a:spcPct val="50000"/>
              </a:spcBef>
              <a:defRPr sz="2000" i="0">
                <a:cs typeface="Arial" charset="0"/>
              </a:defRPr>
            </a:lvl1pPr>
            <a:lvl2pPr marL="742950" indent="-285750" eaLnBrk="0" hangingPunct="0">
              <a:defRPr sz="1600" i="1">
                <a:solidFill>
                  <a:srgbClr val="6E6E6F"/>
                </a:solidFill>
                <a:latin typeface="Verdana" pitchFamily="34" charset="0"/>
                <a:cs typeface="Times New Roman" pitchFamily="18" charset="0"/>
              </a:defRPr>
            </a:lvl2pPr>
            <a:lvl3pPr marL="1143000" indent="-228600" eaLnBrk="0" hangingPunct="0">
              <a:defRPr sz="1600" i="1">
                <a:solidFill>
                  <a:srgbClr val="6E6E6F"/>
                </a:solidFill>
                <a:latin typeface="Verdana" pitchFamily="34" charset="0"/>
                <a:cs typeface="Times New Roman" pitchFamily="18" charset="0"/>
              </a:defRPr>
            </a:lvl3pPr>
            <a:lvl4pPr marL="1600200" indent="-228600" eaLnBrk="0" hangingPunct="0">
              <a:defRPr sz="1600" i="1">
                <a:solidFill>
                  <a:srgbClr val="6E6E6F"/>
                </a:solidFill>
                <a:latin typeface="Verdana" pitchFamily="34" charset="0"/>
                <a:cs typeface="Times New Roman" pitchFamily="18" charset="0"/>
              </a:defRPr>
            </a:lvl4pPr>
            <a:lvl5pPr marL="2057400" indent="-228600" eaLnBrk="0" hangingPunct="0">
              <a:defRPr sz="1600" i="1">
                <a:solidFill>
                  <a:srgbClr val="6E6E6F"/>
                </a:solidFill>
                <a:latin typeface="Verdana" pitchFamily="34" charset="0"/>
                <a:cs typeface="Times New Roman" pitchFamily="18" charset="0"/>
              </a:defRPr>
            </a:lvl5pPr>
            <a:lvl6pPr marL="2514600" indent="-228600" eaLnBrk="0" fontAlgn="base" hangingPunct="0">
              <a:spcBef>
                <a:spcPct val="0"/>
              </a:spcBef>
              <a:spcAft>
                <a:spcPct val="0"/>
              </a:spcAft>
              <a:defRPr sz="1600" i="1">
                <a:solidFill>
                  <a:srgbClr val="6E6E6F"/>
                </a:solidFill>
                <a:latin typeface="Verdana" pitchFamily="34" charset="0"/>
                <a:cs typeface="Times New Roman" pitchFamily="18" charset="0"/>
              </a:defRPr>
            </a:lvl6pPr>
            <a:lvl7pPr marL="2971800" indent="-228600" eaLnBrk="0" fontAlgn="base" hangingPunct="0">
              <a:spcBef>
                <a:spcPct val="0"/>
              </a:spcBef>
              <a:spcAft>
                <a:spcPct val="0"/>
              </a:spcAft>
              <a:defRPr sz="1600" i="1">
                <a:solidFill>
                  <a:srgbClr val="6E6E6F"/>
                </a:solidFill>
                <a:latin typeface="Verdana" pitchFamily="34" charset="0"/>
                <a:cs typeface="Times New Roman" pitchFamily="18" charset="0"/>
              </a:defRPr>
            </a:lvl7pPr>
            <a:lvl8pPr marL="3429000" indent="-228600" eaLnBrk="0" fontAlgn="base" hangingPunct="0">
              <a:spcBef>
                <a:spcPct val="0"/>
              </a:spcBef>
              <a:spcAft>
                <a:spcPct val="0"/>
              </a:spcAft>
              <a:defRPr sz="1600" i="1">
                <a:solidFill>
                  <a:srgbClr val="6E6E6F"/>
                </a:solidFill>
                <a:latin typeface="Verdana" pitchFamily="34" charset="0"/>
                <a:cs typeface="Times New Roman" pitchFamily="18" charset="0"/>
              </a:defRPr>
            </a:lvl8pPr>
            <a:lvl9pPr marL="3886200" indent="-228600" eaLnBrk="0" fontAlgn="base" hangingPunct="0">
              <a:spcBef>
                <a:spcPct val="0"/>
              </a:spcBef>
              <a:spcAft>
                <a:spcPct val="0"/>
              </a:spcAft>
              <a:defRPr sz="1600" i="1">
                <a:solidFill>
                  <a:srgbClr val="6E6E6F"/>
                </a:solidFill>
                <a:latin typeface="Verdana" pitchFamily="34" charset="0"/>
                <a:cs typeface="Times New Roman" pitchFamily="18" charset="0"/>
              </a:defRPr>
            </a:lvl9pPr>
          </a:lstStyle>
          <a:p>
            <a:r>
              <a:rPr lang="en-GB" altLang="de-DE" dirty="0"/>
              <a:t>Risiko-faktoren des </a:t>
            </a:r>
            <a:r>
              <a:rPr lang="de-CH" altLang="de-DE" dirty="0" smtClean="0"/>
              <a:t>Patienten</a:t>
            </a:r>
            <a:endParaRPr lang="de-CH" altLang="de-DE" dirty="0"/>
          </a:p>
        </p:txBody>
      </p:sp>
      <p:sp>
        <p:nvSpPr>
          <p:cNvPr id="11268" name="Text Box 4"/>
          <p:cNvSpPr txBox="1">
            <a:spLocks noChangeArrowheads="1"/>
          </p:cNvSpPr>
          <p:nvPr/>
        </p:nvSpPr>
        <p:spPr bwMode="auto">
          <a:xfrm>
            <a:off x="7019925" y="3687415"/>
            <a:ext cx="1828800" cy="400110"/>
          </a:xfrm>
          <a:prstGeom prst="rect">
            <a:avLst/>
          </a:prstGeom>
          <a:solidFill>
            <a:srgbClr val="92D050"/>
          </a:solidFill>
          <a:ln w="12700">
            <a:solidFill>
              <a:schemeClr val="bg2"/>
            </a:solidFill>
            <a:miter lim="800000"/>
            <a:headEnd/>
            <a:tailEnd/>
          </a:ln>
        </p:spPr>
        <p:txBody>
          <a:bodyPr>
            <a:spAutoFit/>
          </a:bodyPr>
          <a:lstStyle>
            <a:lvl1pPr eaLnBrk="0" hangingPunct="0">
              <a:defRPr sz="1600" i="1">
                <a:solidFill>
                  <a:srgbClr val="6E6E6F"/>
                </a:solidFill>
                <a:latin typeface="Verdana" pitchFamily="34" charset="0"/>
                <a:cs typeface="Times New Roman" pitchFamily="18" charset="0"/>
              </a:defRPr>
            </a:lvl1pPr>
            <a:lvl2pPr marL="742950" indent="-285750" eaLnBrk="0" hangingPunct="0">
              <a:defRPr sz="1600" i="1">
                <a:solidFill>
                  <a:srgbClr val="6E6E6F"/>
                </a:solidFill>
                <a:latin typeface="Verdana" pitchFamily="34" charset="0"/>
                <a:cs typeface="Times New Roman" pitchFamily="18" charset="0"/>
              </a:defRPr>
            </a:lvl2pPr>
            <a:lvl3pPr marL="1143000" indent="-228600" eaLnBrk="0" hangingPunct="0">
              <a:defRPr sz="1600" i="1">
                <a:solidFill>
                  <a:srgbClr val="6E6E6F"/>
                </a:solidFill>
                <a:latin typeface="Verdana" pitchFamily="34" charset="0"/>
                <a:cs typeface="Times New Roman" pitchFamily="18" charset="0"/>
              </a:defRPr>
            </a:lvl3pPr>
            <a:lvl4pPr marL="1600200" indent="-228600" eaLnBrk="0" hangingPunct="0">
              <a:defRPr sz="1600" i="1">
                <a:solidFill>
                  <a:srgbClr val="6E6E6F"/>
                </a:solidFill>
                <a:latin typeface="Verdana" pitchFamily="34" charset="0"/>
                <a:cs typeface="Times New Roman" pitchFamily="18" charset="0"/>
              </a:defRPr>
            </a:lvl4pPr>
            <a:lvl5pPr marL="2057400" indent="-228600" eaLnBrk="0" hangingPunct="0">
              <a:defRPr sz="1600" i="1">
                <a:solidFill>
                  <a:srgbClr val="6E6E6F"/>
                </a:solidFill>
                <a:latin typeface="Verdana" pitchFamily="34" charset="0"/>
                <a:cs typeface="Times New Roman" pitchFamily="18" charset="0"/>
              </a:defRPr>
            </a:lvl5pPr>
            <a:lvl6pPr marL="2514600" indent="-228600" eaLnBrk="0" fontAlgn="base" hangingPunct="0">
              <a:spcBef>
                <a:spcPct val="0"/>
              </a:spcBef>
              <a:spcAft>
                <a:spcPct val="0"/>
              </a:spcAft>
              <a:defRPr sz="1600" i="1">
                <a:solidFill>
                  <a:srgbClr val="6E6E6F"/>
                </a:solidFill>
                <a:latin typeface="Verdana" pitchFamily="34" charset="0"/>
                <a:cs typeface="Times New Roman" pitchFamily="18" charset="0"/>
              </a:defRPr>
            </a:lvl6pPr>
            <a:lvl7pPr marL="2971800" indent="-228600" eaLnBrk="0" fontAlgn="base" hangingPunct="0">
              <a:spcBef>
                <a:spcPct val="0"/>
              </a:spcBef>
              <a:spcAft>
                <a:spcPct val="0"/>
              </a:spcAft>
              <a:defRPr sz="1600" i="1">
                <a:solidFill>
                  <a:srgbClr val="6E6E6F"/>
                </a:solidFill>
                <a:latin typeface="Verdana" pitchFamily="34" charset="0"/>
                <a:cs typeface="Times New Roman" pitchFamily="18" charset="0"/>
              </a:defRPr>
            </a:lvl7pPr>
            <a:lvl8pPr marL="3429000" indent="-228600" eaLnBrk="0" fontAlgn="base" hangingPunct="0">
              <a:spcBef>
                <a:spcPct val="0"/>
              </a:spcBef>
              <a:spcAft>
                <a:spcPct val="0"/>
              </a:spcAft>
              <a:defRPr sz="1600" i="1">
                <a:solidFill>
                  <a:srgbClr val="6E6E6F"/>
                </a:solidFill>
                <a:latin typeface="Verdana" pitchFamily="34" charset="0"/>
                <a:cs typeface="Times New Roman" pitchFamily="18" charset="0"/>
              </a:defRPr>
            </a:lvl8pPr>
            <a:lvl9pPr marL="3886200" indent="-228600" eaLnBrk="0" fontAlgn="base" hangingPunct="0">
              <a:spcBef>
                <a:spcPct val="0"/>
              </a:spcBef>
              <a:spcAft>
                <a:spcPct val="0"/>
              </a:spcAft>
              <a:defRPr sz="1600" i="1">
                <a:solidFill>
                  <a:srgbClr val="6E6E6F"/>
                </a:solidFill>
                <a:latin typeface="Verdana" pitchFamily="34" charset="0"/>
                <a:cs typeface="Times New Roman" pitchFamily="18" charset="0"/>
              </a:defRPr>
            </a:lvl9pPr>
          </a:lstStyle>
          <a:p>
            <a:pPr algn="ctr">
              <a:spcBef>
                <a:spcPct val="50000"/>
              </a:spcBef>
            </a:pPr>
            <a:r>
              <a:rPr lang="en-GB" altLang="de-DE" sz="2000" i="0" dirty="0">
                <a:solidFill>
                  <a:schemeClr val="tx1"/>
                </a:solidFill>
                <a:latin typeface="+mn-lt"/>
                <a:cs typeface="Arial" charset="0"/>
              </a:rPr>
              <a:t>Outcome</a:t>
            </a:r>
          </a:p>
        </p:txBody>
      </p:sp>
      <p:sp>
        <p:nvSpPr>
          <p:cNvPr id="11269" name="Text Box 5"/>
          <p:cNvSpPr txBox="1">
            <a:spLocks noChangeArrowheads="1"/>
          </p:cNvSpPr>
          <p:nvPr/>
        </p:nvSpPr>
        <p:spPr bwMode="auto">
          <a:xfrm>
            <a:off x="3276600" y="3585210"/>
            <a:ext cx="2520950" cy="707886"/>
          </a:xfrm>
          <a:prstGeom prst="rect">
            <a:avLst/>
          </a:prstGeom>
          <a:solidFill>
            <a:srgbClr val="FFFF00"/>
          </a:solidFill>
          <a:ln w="12700">
            <a:solidFill>
              <a:schemeClr val="bg2"/>
            </a:solidFill>
            <a:miter lim="800000"/>
            <a:headEnd/>
            <a:tailEnd/>
          </a:ln>
        </p:spPr>
        <p:txBody>
          <a:bodyPr>
            <a:spAutoFit/>
          </a:bodyPr>
          <a:lstStyle>
            <a:lvl1pPr eaLnBrk="0" hangingPunct="0">
              <a:defRPr sz="1600" i="1">
                <a:solidFill>
                  <a:srgbClr val="6E6E6F"/>
                </a:solidFill>
                <a:latin typeface="Verdana" pitchFamily="34" charset="0"/>
                <a:cs typeface="Times New Roman" pitchFamily="18" charset="0"/>
              </a:defRPr>
            </a:lvl1pPr>
            <a:lvl2pPr marL="742950" indent="-285750" eaLnBrk="0" hangingPunct="0">
              <a:defRPr sz="1600" i="1">
                <a:solidFill>
                  <a:srgbClr val="6E6E6F"/>
                </a:solidFill>
                <a:latin typeface="Verdana" pitchFamily="34" charset="0"/>
                <a:cs typeface="Times New Roman" pitchFamily="18" charset="0"/>
              </a:defRPr>
            </a:lvl2pPr>
            <a:lvl3pPr marL="1143000" indent="-228600" eaLnBrk="0" hangingPunct="0">
              <a:defRPr sz="1600" i="1">
                <a:solidFill>
                  <a:srgbClr val="6E6E6F"/>
                </a:solidFill>
                <a:latin typeface="Verdana" pitchFamily="34" charset="0"/>
                <a:cs typeface="Times New Roman" pitchFamily="18" charset="0"/>
              </a:defRPr>
            </a:lvl3pPr>
            <a:lvl4pPr marL="1600200" indent="-228600" eaLnBrk="0" hangingPunct="0">
              <a:defRPr sz="1600" i="1">
                <a:solidFill>
                  <a:srgbClr val="6E6E6F"/>
                </a:solidFill>
                <a:latin typeface="Verdana" pitchFamily="34" charset="0"/>
                <a:cs typeface="Times New Roman" pitchFamily="18" charset="0"/>
              </a:defRPr>
            </a:lvl4pPr>
            <a:lvl5pPr marL="2057400" indent="-228600" eaLnBrk="0" hangingPunct="0">
              <a:defRPr sz="1600" i="1">
                <a:solidFill>
                  <a:srgbClr val="6E6E6F"/>
                </a:solidFill>
                <a:latin typeface="Verdana" pitchFamily="34" charset="0"/>
                <a:cs typeface="Times New Roman" pitchFamily="18" charset="0"/>
              </a:defRPr>
            </a:lvl5pPr>
            <a:lvl6pPr marL="2514600" indent="-228600" eaLnBrk="0" fontAlgn="base" hangingPunct="0">
              <a:spcBef>
                <a:spcPct val="0"/>
              </a:spcBef>
              <a:spcAft>
                <a:spcPct val="0"/>
              </a:spcAft>
              <a:defRPr sz="1600" i="1">
                <a:solidFill>
                  <a:srgbClr val="6E6E6F"/>
                </a:solidFill>
                <a:latin typeface="Verdana" pitchFamily="34" charset="0"/>
                <a:cs typeface="Times New Roman" pitchFamily="18" charset="0"/>
              </a:defRPr>
            </a:lvl6pPr>
            <a:lvl7pPr marL="2971800" indent="-228600" eaLnBrk="0" fontAlgn="base" hangingPunct="0">
              <a:spcBef>
                <a:spcPct val="0"/>
              </a:spcBef>
              <a:spcAft>
                <a:spcPct val="0"/>
              </a:spcAft>
              <a:defRPr sz="1600" i="1">
                <a:solidFill>
                  <a:srgbClr val="6E6E6F"/>
                </a:solidFill>
                <a:latin typeface="Verdana" pitchFamily="34" charset="0"/>
                <a:cs typeface="Times New Roman" pitchFamily="18" charset="0"/>
              </a:defRPr>
            </a:lvl7pPr>
            <a:lvl8pPr marL="3429000" indent="-228600" eaLnBrk="0" fontAlgn="base" hangingPunct="0">
              <a:spcBef>
                <a:spcPct val="0"/>
              </a:spcBef>
              <a:spcAft>
                <a:spcPct val="0"/>
              </a:spcAft>
              <a:defRPr sz="1600" i="1">
                <a:solidFill>
                  <a:srgbClr val="6E6E6F"/>
                </a:solidFill>
                <a:latin typeface="Verdana" pitchFamily="34" charset="0"/>
                <a:cs typeface="Times New Roman" pitchFamily="18" charset="0"/>
              </a:defRPr>
            </a:lvl8pPr>
            <a:lvl9pPr marL="3886200" indent="-228600" eaLnBrk="0" fontAlgn="base" hangingPunct="0">
              <a:spcBef>
                <a:spcPct val="0"/>
              </a:spcBef>
              <a:spcAft>
                <a:spcPct val="0"/>
              </a:spcAft>
              <a:defRPr sz="1600" i="1">
                <a:solidFill>
                  <a:srgbClr val="6E6E6F"/>
                </a:solidFill>
                <a:latin typeface="Verdana" pitchFamily="34" charset="0"/>
                <a:cs typeface="Times New Roman" pitchFamily="18" charset="0"/>
              </a:defRPr>
            </a:lvl9pPr>
          </a:lstStyle>
          <a:p>
            <a:pPr algn="ctr">
              <a:spcBef>
                <a:spcPct val="50000"/>
              </a:spcBef>
            </a:pPr>
            <a:r>
              <a:rPr lang="en-GB" altLang="de-DE" sz="2000" i="0" dirty="0" smtClean="0">
                <a:solidFill>
                  <a:schemeClr val="tx1"/>
                </a:solidFill>
                <a:latin typeface="+mn-lt"/>
                <a:cs typeface="Arial" charset="0"/>
              </a:rPr>
              <a:t>Fachkompetenz</a:t>
            </a:r>
            <a:br>
              <a:rPr lang="en-GB" altLang="de-DE" sz="2000" i="0" dirty="0" smtClean="0">
                <a:solidFill>
                  <a:schemeClr val="tx1"/>
                </a:solidFill>
                <a:latin typeface="+mn-lt"/>
                <a:cs typeface="Arial" charset="0"/>
              </a:rPr>
            </a:br>
            <a:r>
              <a:rPr lang="en-GB" altLang="de-DE" sz="2000" i="0" dirty="0" smtClean="0">
                <a:solidFill>
                  <a:schemeClr val="tx1"/>
                </a:solidFill>
                <a:latin typeface="+mn-lt"/>
                <a:cs typeface="Arial" charset="0"/>
              </a:rPr>
              <a:t>des Chirurgen </a:t>
            </a:r>
            <a:endParaRPr lang="en-GB" altLang="de-DE" sz="2000" i="0" dirty="0">
              <a:solidFill>
                <a:schemeClr val="tx1"/>
              </a:solidFill>
              <a:latin typeface="+mn-lt"/>
              <a:cs typeface="Arial" charset="0"/>
            </a:endParaRPr>
          </a:p>
        </p:txBody>
      </p:sp>
      <p:sp>
        <p:nvSpPr>
          <p:cNvPr id="11270" name="Line 6"/>
          <p:cNvSpPr>
            <a:spLocks noChangeShapeType="1"/>
          </p:cNvSpPr>
          <p:nvPr/>
        </p:nvSpPr>
        <p:spPr bwMode="auto">
          <a:xfrm>
            <a:off x="2268538" y="3933825"/>
            <a:ext cx="1008062"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de-CH" dirty="0"/>
          </a:p>
        </p:txBody>
      </p:sp>
      <p:sp>
        <p:nvSpPr>
          <p:cNvPr id="11271" name="Line 7"/>
          <p:cNvSpPr>
            <a:spLocks noChangeShapeType="1"/>
          </p:cNvSpPr>
          <p:nvPr/>
        </p:nvSpPr>
        <p:spPr bwMode="auto">
          <a:xfrm>
            <a:off x="5795963" y="3933825"/>
            <a:ext cx="1223962"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de-CH" dirty="0"/>
          </a:p>
        </p:txBody>
      </p:sp>
      <p:sp>
        <p:nvSpPr>
          <p:cNvPr id="6" name="Foliennummernplatzhalter 5"/>
          <p:cNvSpPr>
            <a:spLocks noGrp="1"/>
          </p:cNvSpPr>
          <p:nvPr>
            <p:ph type="sldNum" sz="quarter" idx="4"/>
          </p:nvPr>
        </p:nvSpPr>
        <p:spPr/>
        <p:txBody>
          <a:bodyPr/>
          <a:lstStyle/>
          <a:p>
            <a:fld id="{A6DC35B0-3101-436D-83E8-2A48940380AD}" type="slidenum">
              <a:rPr lang="de-CH" smtClean="0"/>
              <a:pPr/>
              <a:t>21</a:t>
            </a:fld>
            <a:endParaRPr lang="de-CH" dirty="0"/>
          </a:p>
        </p:txBody>
      </p:sp>
      <p:sp>
        <p:nvSpPr>
          <p:cNvPr id="13" name="Datumsplatzhalter 3"/>
          <p:cNvSpPr>
            <a:spLocks noGrp="1"/>
          </p:cNvSpPr>
          <p:nvPr>
            <p:ph type="dt" sz="half" idx="2"/>
          </p:nvPr>
        </p:nvSpPr>
        <p:spPr>
          <a:xfrm>
            <a:off x="352425" y="6554788"/>
            <a:ext cx="3203575" cy="153987"/>
          </a:xfrm>
          <a:prstGeom prst="rect">
            <a:avLst/>
          </a:prstGeom>
        </p:spPr>
        <p:txBody>
          <a:bodyPr vert="horz" wrap="square" lIns="0" tIns="0" rIns="0" bIns="0" rtlCol="0" anchor="ctr">
            <a:spAutoFit/>
          </a:bodyPr>
          <a:lstStyle>
            <a:lvl1pPr algn="l">
              <a:defRPr sz="1000">
                <a:solidFill>
                  <a:schemeClr val="tx1"/>
                </a:solidFill>
              </a:defRPr>
            </a:lvl1pPr>
          </a:lstStyle>
          <a:p>
            <a:r>
              <a:rPr lang="de-CH" dirty="0" smtClean="0"/>
              <a:t>© Patientensicherheit </a:t>
            </a:r>
            <a:r>
              <a:rPr lang="de-CH" dirty="0"/>
              <a:t>S</a:t>
            </a:r>
            <a:r>
              <a:rPr lang="de-CH" dirty="0" smtClean="0"/>
              <a:t>chweiz</a:t>
            </a:r>
            <a:endParaRPr lang="de-CH" dirty="0"/>
          </a:p>
        </p:txBody>
      </p:sp>
    </p:spTree>
    <p:extLst>
      <p:ext uri="{BB962C8B-B14F-4D97-AF65-F5344CB8AC3E}">
        <p14:creationId xmlns:p14="http://schemas.microsoft.com/office/powerpoint/2010/main" val="28126149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en-GB" dirty="0" smtClean="0"/>
              <a:t>Outcome</a:t>
            </a:r>
            <a:r>
              <a:rPr lang="de-CH" dirty="0" smtClean="0"/>
              <a:t> </a:t>
            </a:r>
            <a:r>
              <a:rPr lang="de-CH" dirty="0"/>
              <a:t>in der Chirurgie </a:t>
            </a:r>
          </a:p>
        </p:txBody>
      </p:sp>
      <p:sp>
        <p:nvSpPr>
          <p:cNvPr id="5" name="Inhaltsplatzhalter 4"/>
          <p:cNvSpPr>
            <a:spLocks noGrp="1"/>
          </p:cNvSpPr>
          <p:nvPr>
            <p:ph sz="quarter" idx="11"/>
          </p:nvPr>
        </p:nvSpPr>
        <p:spPr/>
        <p:txBody>
          <a:bodyPr/>
          <a:lstStyle/>
          <a:p>
            <a:pPr marL="0" indent="0">
              <a:buNone/>
            </a:pPr>
            <a:r>
              <a:rPr lang="de-CH" sz="2000" dirty="0" smtClean="0">
                <a:solidFill>
                  <a:srgbClr val="C00000"/>
                </a:solidFill>
              </a:rPr>
              <a:t>Chirurgischer </a:t>
            </a:r>
            <a:r>
              <a:rPr lang="de-CH" sz="2000" dirty="0">
                <a:solidFill>
                  <a:srgbClr val="C00000"/>
                </a:solidFill>
              </a:rPr>
              <a:t>Erfolg </a:t>
            </a:r>
            <a:r>
              <a:rPr lang="de-CH" sz="2000" dirty="0" smtClean="0">
                <a:solidFill>
                  <a:srgbClr val="C00000"/>
                </a:solidFill>
              </a:rPr>
              <a:t>aus systemischer Sicht</a:t>
            </a:r>
            <a:endParaRPr lang="de-CH" sz="2000" dirty="0">
              <a:solidFill>
                <a:srgbClr val="C00000"/>
              </a:solidFill>
            </a:endParaRPr>
          </a:p>
          <a:p>
            <a:endParaRPr lang="de-CH" dirty="0"/>
          </a:p>
        </p:txBody>
      </p:sp>
      <p:sp>
        <p:nvSpPr>
          <p:cNvPr id="6" name="Textplatzhalter 5"/>
          <p:cNvSpPr>
            <a:spLocks noGrp="1"/>
          </p:cNvSpPr>
          <p:nvPr>
            <p:ph type="body" sz="quarter" idx="12"/>
          </p:nvPr>
        </p:nvSpPr>
        <p:spPr>
          <a:xfrm>
            <a:off x="359532" y="6021288"/>
            <a:ext cx="8439150" cy="395387"/>
          </a:xfrm>
        </p:spPr>
        <p:txBody>
          <a:bodyPr/>
          <a:lstStyle/>
          <a:p>
            <a:pPr algn="l"/>
            <a:r>
              <a:rPr lang="en-US" dirty="0" smtClean="0"/>
              <a:t>In Anlehung an Vincent, 2004</a:t>
            </a:r>
            <a:endParaRPr lang="de-CH" dirty="0"/>
          </a:p>
        </p:txBody>
      </p:sp>
      <p:sp>
        <p:nvSpPr>
          <p:cNvPr id="9" name="Text Box 4"/>
          <p:cNvSpPr txBox="1">
            <a:spLocks noChangeArrowheads="1"/>
          </p:cNvSpPr>
          <p:nvPr/>
        </p:nvSpPr>
        <p:spPr bwMode="auto">
          <a:xfrm>
            <a:off x="2856682" y="1412776"/>
            <a:ext cx="3678237" cy="1046440"/>
          </a:xfrm>
          <a:prstGeom prst="rect">
            <a:avLst/>
          </a:prstGeom>
          <a:solidFill>
            <a:srgbClr val="FFFF00"/>
          </a:solidFill>
          <a:ln w="12700">
            <a:solidFill>
              <a:schemeClr val="bg2"/>
            </a:solidFill>
            <a:miter lim="800000"/>
            <a:headEnd/>
            <a:tailEnd/>
          </a:ln>
        </p:spPr>
        <p:txBody>
          <a:bodyPr>
            <a:spAutoFit/>
          </a:bodyPr>
          <a:lstStyle>
            <a:lvl1pPr eaLnBrk="0" hangingPunct="0">
              <a:defRPr sz="1600" i="1">
                <a:solidFill>
                  <a:srgbClr val="6E6E6F"/>
                </a:solidFill>
                <a:latin typeface="Verdana" pitchFamily="34" charset="0"/>
                <a:cs typeface="Times New Roman" pitchFamily="18" charset="0"/>
              </a:defRPr>
            </a:lvl1pPr>
            <a:lvl2pPr marL="742950" indent="-285750" eaLnBrk="0" hangingPunct="0">
              <a:defRPr sz="1600" i="1">
                <a:solidFill>
                  <a:srgbClr val="6E6E6F"/>
                </a:solidFill>
                <a:latin typeface="Verdana" pitchFamily="34" charset="0"/>
                <a:cs typeface="Times New Roman" pitchFamily="18" charset="0"/>
              </a:defRPr>
            </a:lvl2pPr>
            <a:lvl3pPr marL="1143000" indent="-228600" eaLnBrk="0" hangingPunct="0">
              <a:defRPr sz="1600" i="1">
                <a:solidFill>
                  <a:srgbClr val="6E6E6F"/>
                </a:solidFill>
                <a:latin typeface="Verdana" pitchFamily="34" charset="0"/>
                <a:cs typeface="Times New Roman" pitchFamily="18" charset="0"/>
              </a:defRPr>
            </a:lvl3pPr>
            <a:lvl4pPr marL="1600200" indent="-228600" eaLnBrk="0" hangingPunct="0">
              <a:defRPr sz="1600" i="1">
                <a:solidFill>
                  <a:srgbClr val="6E6E6F"/>
                </a:solidFill>
                <a:latin typeface="Verdana" pitchFamily="34" charset="0"/>
                <a:cs typeface="Times New Roman" pitchFamily="18" charset="0"/>
              </a:defRPr>
            </a:lvl4pPr>
            <a:lvl5pPr marL="2057400" indent="-228600" eaLnBrk="0" hangingPunct="0">
              <a:defRPr sz="1600" i="1">
                <a:solidFill>
                  <a:srgbClr val="6E6E6F"/>
                </a:solidFill>
                <a:latin typeface="Verdana" pitchFamily="34" charset="0"/>
                <a:cs typeface="Times New Roman" pitchFamily="18" charset="0"/>
              </a:defRPr>
            </a:lvl5pPr>
            <a:lvl6pPr marL="2514600" indent="-228600" eaLnBrk="0" fontAlgn="base" hangingPunct="0">
              <a:spcBef>
                <a:spcPct val="0"/>
              </a:spcBef>
              <a:spcAft>
                <a:spcPct val="0"/>
              </a:spcAft>
              <a:defRPr sz="1600" i="1">
                <a:solidFill>
                  <a:srgbClr val="6E6E6F"/>
                </a:solidFill>
                <a:latin typeface="Verdana" pitchFamily="34" charset="0"/>
                <a:cs typeface="Times New Roman" pitchFamily="18" charset="0"/>
              </a:defRPr>
            </a:lvl6pPr>
            <a:lvl7pPr marL="2971800" indent="-228600" eaLnBrk="0" fontAlgn="base" hangingPunct="0">
              <a:spcBef>
                <a:spcPct val="0"/>
              </a:spcBef>
              <a:spcAft>
                <a:spcPct val="0"/>
              </a:spcAft>
              <a:defRPr sz="1600" i="1">
                <a:solidFill>
                  <a:srgbClr val="6E6E6F"/>
                </a:solidFill>
                <a:latin typeface="Verdana" pitchFamily="34" charset="0"/>
                <a:cs typeface="Times New Roman" pitchFamily="18" charset="0"/>
              </a:defRPr>
            </a:lvl7pPr>
            <a:lvl8pPr marL="3429000" indent="-228600" eaLnBrk="0" fontAlgn="base" hangingPunct="0">
              <a:spcBef>
                <a:spcPct val="0"/>
              </a:spcBef>
              <a:spcAft>
                <a:spcPct val="0"/>
              </a:spcAft>
              <a:defRPr sz="1600" i="1">
                <a:solidFill>
                  <a:srgbClr val="6E6E6F"/>
                </a:solidFill>
                <a:latin typeface="Verdana" pitchFamily="34" charset="0"/>
                <a:cs typeface="Times New Roman" pitchFamily="18" charset="0"/>
              </a:defRPr>
            </a:lvl8pPr>
            <a:lvl9pPr marL="3886200" indent="-228600" eaLnBrk="0" fontAlgn="base" hangingPunct="0">
              <a:spcBef>
                <a:spcPct val="0"/>
              </a:spcBef>
              <a:spcAft>
                <a:spcPct val="0"/>
              </a:spcAft>
              <a:defRPr sz="1600" i="1">
                <a:solidFill>
                  <a:srgbClr val="6E6E6F"/>
                </a:solidFill>
                <a:latin typeface="Verdana" pitchFamily="34" charset="0"/>
                <a:cs typeface="Times New Roman" pitchFamily="18" charset="0"/>
              </a:defRPr>
            </a:lvl9pPr>
          </a:lstStyle>
          <a:p>
            <a:pPr algn="ctr">
              <a:spcBef>
                <a:spcPct val="50000"/>
              </a:spcBef>
            </a:pPr>
            <a:r>
              <a:rPr lang="de-CH" altLang="de-DE" sz="2000" i="0" dirty="0" smtClean="0">
                <a:solidFill>
                  <a:schemeClr val="tx1"/>
                </a:solidFill>
                <a:latin typeface="+mn-lt"/>
                <a:cs typeface="Arial" charset="0"/>
              </a:rPr>
              <a:t>Individuelle</a:t>
            </a:r>
            <a:r>
              <a:rPr lang="en-GB" altLang="de-DE" sz="2000" i="0" dirty="0" smtClean="0">
                <a:solidFill>
                  <a:schemeClr val="tx1"/>
                </a:solidFill>
                <a:latin typeface="+mn-lt"/>
                <a:cs typeface="Arial" charset="0"/>
              </a:rPr>
              <a:t> </a:t>
            </a:r>
            <a:r>
              <a:rPr lang="de-CH" altLang="de-DE" sz="2000" i="0" dirty="0" smtClean="0">
                <a:solidFill>
                  <a:schemeClr val="tx1"/>
                </a:solidFill>
                <a:latin typeface="+mn-lt"/>
                <a:cs typeface="Arial" charset="0"/>
              </a:rPr>
              <a:t>Kompetenzen</a:t>
            </a:r>
            <a:r>
              <a:rPr lang="en-GB" altLang="de-DE" sz="2000" i="0" dirty="0" smtClean="0">
                <a:solidFill>
                  <a:schemeClr val="tx1"/>
                </a:solidFill>
                <a:latin typeface="+mn-lt"/>
                <a:cs typeface="Arial" charset="0"/>
              </a:rPr>
              <a:t> </a:t>
            </a:r>
            <a:r>
              <a:rPr lang="en-GB" altLang="de-DE" sz="2400" i="0" dirty="0" smtClean="0">
                <a:solidFill>
                  <a:schemeClr val="tx1"/>
                </a:solidFill>
                <a:latin typeface="+mn-lt"/>
                <a:cs typeface="Arial" charset="0"/>
              </a:rPr>
              <a:t/>
            </a:r>
            <a:br>
              <a:rPr lang="en-GB" altLang="de-DE" sz="2400" i="0" dirty="0" smtClean="0">
                <a:solidFill>
                  <a:schemeClr val="tx1"/>
                </a:solidFill>
                <a:latin typeface="+mn-lt"/>
                <a:cs typeface="Arial" charset="0"/>
              </a:rPr>
            </a:br>
            <a:r>
              <a:rPr lang="en-GB" altLang="de-DE" sz="1400" i="0" dirty="0" smtClean="0">
                <a:solidFill>
                  <a:schemeClr val="tx1"/>
                </a:solidFill>
                <a:latin typeface="+mn-lt"/>
                <a:cs typeface="Arial" charset="0"/>
              </a:rPr>
              <a:t>(</a:t>
            </a:r>
            <a:r>
              <a:rPr lang="de-CH" altLang="de-DE" sz="1400" i="0" dirty="0" smtClean="0">
                <a:solidFill>
                  <a:schemeClr val="tx1"/>
                </a:solidFill>
                <a:latin typeface="+mn-lt"/>
                <a:cs typeface="Arial" charset="0"/>
              </a:rPr>
              <a:t>bspw.</a:t>
            </a:r>
            <a:r>
              <a:rPr lang="en-GB" altLang="de-DE" sz="1400" i="0" dirty="0" smtClean="0">
                <a:solidFill>
                  <a:schemeClr val="tx1"/>
                </a:solidFill>
                <a:latin typeface="+mn-lt"/>
                <a:cs typeface="Arial" charset="0"/>
              </a:rPr>
              <a:t>. </a:t>
            </a:r>
            <a:r>
              <a:rPr lang="de-CH" altLang="de-DE" sz="1400" i="0" dirty="0" smtClean="0">
                <a:solidFill>
                  <a:schemeClr val="tx1"/>
                </a:solidFill>
                <a:latin typeface="+mn-lt"/>
                <a:cs typeface="Arial" charset="0"/>
              </a:rPr>
              <a:t>Senso-motorik, Denken, Fachkenntnisse, Kommunikation, Führungsverhalten)</a:t>
            </a:r>
            <a:endParaRPr lang="de-CH" altLang="de-DE" sz="1400" i="0" dirty="0">
              <a:solidFill>
                <a:schemeClr val="tx1"/>
              </a:solidFill>
              <a:latin typeface="+mn-lt"/>
              <a:cs typeface="Arial" charset="0"/>
            </a:endParaRPr>
          </a:p>
        </p:txBody>
      </p:sp>
      <p:sp>
        <p:nvSpPr>
          <p:cNvPr id="10" name="Text Box 5"/>
          <p:cNvSpPr txBox="1">
            <a:spLocks noChangeArrowheads="1"/>
          </p:cNvSpPr>
          <p:nvPr/>
        </p:nvSpPr>
        <p:spPr bwMode="auto">
          <a:xfrm>
            <a:off x="2878907" y="2564904"/>
            <a:ext cx="3656012" cy="1246495"/>
          </a:xfrm>
          <a:prstGeom prst="rect">
            <a:avLst/>
          </a:prstGeom>
          <a:solidFill>
            <a:srgbClr val="FFC000"/>
          </a:solidFill>
          <a:ln w="12700">
            <a:solidFill>
              <a:schemeClr val="bg2"/>
            </a:solidFill>
            <a:miter lim="800000"/>
            <a:headEnd/>
            <a:tailEnd/>
          </a:ln>
        </p:spPr>
        <p:txBody>
          <a:bodyPr>
            <a:spAutoFit/>
          </a:bodyPr>
          <a:lstStyle>
            <a:lvl1pPr eaLnBrk="0" hangingPunct="0">
              <a:defRPr sz="1600" i="1">
                <a:solidFill>
                  <a:srgbClr val="6E6E6F"/>
                </a:solidFill>
                <a:latin typeface="Verdana" pitchFamily="34" charset="0"/>
                <a:cs typeface="Times New Roman" pitchFamily="18" charset="0"/>
              </a:defRPr>
            </a:lvl1pPr>
            <a:lvl2pPr marL="742950" indent="-285750" eaLnBrk="0" hangingPunct="0">
              <a:defRPr sz="1600" i="1">
                <a:solidFill>
                  <a:srgbClr val="6E6E6F"/>
                </a:solidFill>
                <a:latin typeface="Verdana" pitchFamily="34" charset="0"/>
                <a:cs typeface="Times New Roman" pitchFamily="18" charset="0"/>
              </a:defRPr>
            </a:lvl2pPr>
            <a:lvl3pPr marL="1143000" indent="-228600" eaLnBrk="0" hangingPunct="0">
              <a:defRPr sz="1600" i="1">
                <a:solidFill>
                  <a:srgbClr val="6E6E6F"/>
                </a:solidFill>
                <a:latin typeface="Verdana" pitchFamily="34" charset="0"/>
                <a:cs typeface="Times New Roman" pitchFamily="18" charset="0"/>
              </a:defRPr>
            </a:lvl3pPr>
            <a:lvl4pPr marL="1600200" indent="-228600" eaLnBrk="0" hangingPunct="0">
              <a:defRPr sz="1600" i="1">
                <a:solidFill>
                  <a:srgbClr val="6E6E6F"/>
                </a:solidFill>
                <a:latin typeface="Verdana" pitchFamily="34" charset="0"/>
                <a:cs typeface="Times New Roman" pitchFamily="18" charset="0"/>
              </a:defRPr>
            </a:lvl4pPr>
            <a:lvl5pPr marL="2057400" indent="-228600" eaLnBrk="0" hangingPunct="0">
              <a:defRPr sz="1600" i="1">
                <a:solidFill>
                  <a:srgbClr val="6E6E6F"/>
                </a:solidFill>
                <a:latin typeface="Verdana" pitchFamily="34" charset="0"/>
                <a:cs typeface="Times New Roman" pitchFamily="18" charset="0"/>
              </a:defRPr>
            </a:lvl5pPr>
            <a:lvl6pPr marL="2514600" indent="-228600" eaLnBrk="0" fontAlgn="base" hangingPunct="0">
              <a:spcBef>
                <a:spcPct val="0"/>
              </a:spcBef>
              <a:spcAft>
                <a:spcPct val="0"/>
              </a:spcAft>
              <a:defRPr sz="1600" i="1">
                <a:solidFill>
                  <a:srgbClr val="6E6E6F"/>
                </a:solidFill>
                <a:latin typeface="Verdana" pitchFamily="34" charset="0"/>
                <a:cs typeface="Times New Roman" pitchFamily="18" charset="0"/>
              </a:defRPr>
            </a:lvl6pPr>
            <a:lvl7pPr marL="2971800" indent="-228600" eaLnBrk="0" fontAlgn="base" hangingPunct="0">
              <a:spcBef>
                <a:spcPct val="0"/>
              </a:spcBef>
              <a:spcAft>
                <a:spcPct val="0"/>
              </a:spcAft>
              <a:defRPr sz="1600" i="1">
                <a:solidFill>
                  <a:srgbClr val="6E6E6F"/>
                </a:solidFill>
                <a:latin typeface="Verdana" pitchFamily="34" charset="0"/>
                <a:cs typeface="Times New Roman" pitchFamily="18" charset="0"/>
              </a:defRPr>
            </a:lvl7pPr>
            <a:lvl8pPr marL="3429000" indent="-228600" eaLnBrk="0" fontAlgn="base" hangingPunct="0">
              <a:spcBef>
                <a:spcPct val="0"/>
              </a:spcBef>
              <a:spcAft>
                <a:spcPct val="0"/>
              </a:spcAft>
              <a:defRPr sz="1600" i="1">
                <a:solidFill>
                  <a:srgbClr val="6E6E6F"/>
                </a:solidFill>
                <a:latin typeface="Verdana" pitchFamily="34" charset="0"/>
                <a:cs typeface="Times New Roman" pitchFamily="18" charset="0"/>
              </a:defRPr>
            </a:lvl8pPr>
            <a:lvl9pPr marL="3886200" indent="-228600" eaLnBrk="0" fontAlgn="base" hangingPunct="0">
              <a:spcBef>
                <a:spcPct val="0"/>
              </a:spcBef>
              <a:spcAft>
                <a:spcPct val="0"/>
              </a:spcAft>
              <a:defRPr sz="1600" i="1">
                <a:solidFill>
                  <a:srgbClr val="6E6E6F"/>
                </a:solidFill>
                <a:latin typeface="Verdana" pitchFamily="34" charset="0"/>
                <a:cs typeface="Times New Roman" pitchFamily="18" charset="0"/>
              </a:defRPr>
            </a:lvl9pPr>
          </a:lstStyle>
          <a:p>
            <a:pPr algn="ctr">
              <a:spcBef>
                <a:spcPct val="50000"/>
              </a:spcBef>
            </a:pPr>
            <a:r>
              <a:rPr lang="de-CH" altLang="de-DE" sz="2000" i="0" dirty="0" smtClean="0">
                <a:solidFill>
                  <a:schemeClr val="tx1"/>
                </a:solidFill>
                <a:latin typeface="Arial" panose="020B0604020202020204" pitchFamily="34" charset="0"/>
                <a:cs typeface="Arial" panose="020B0604020202020204" pitchFamily="34" charset="0"/>
              </a:rPr>
              <a:t>Teamzusammenarbeit &amp; Kommunikation </a:t>
            </a:r>
          </a:p>
          <a:p>
            <a:pPr algn="ctr">
              <a:spcBef>
                <a:spcPct val="50000"/>
              </a:spcBef>
            </a:pPr>
            <a:r>
              <a:rPr lang="de-CH" altLang="de-DE" sz="1400" i="0" dirty="0" smtClean="0">
                <a:solidFill>
                  <a:schemeClr val="tx1"/>
                </a:solidFill>
                <a:latin typeface="Arial" panose="020B0604020202020204" pitchFamily="34" charset="0"/>
                <a:cs typeface="Arial" panose="020B0604020202020204" pitchFamily="34" charset="0"/>
              </a:rPr>
              <a:t>(bspw. Koordination, Informationsfluss, Treffen von Entscheidungen)</a:t>
            </a:r>
            <a:endParaRPr lang="de-CH" altLang="de-DE" sz="1400" i="0" dirty="0">
              <a:solidFill>
                <a:schemeClr val="tx1"/>
              </a:solidFill>
              <a:latin typeface="Arial" panose="020B0604020202020204" pitchFamily="34" charset="0"/>
              <a:cs typeface="Arial" panose="020B0604020202020204" pitchFamily="34" charset="0"/>
            </a:endParaRPr>
          </a:p>
        </p:txBody>
      </p:sp>
      <p:sp>
        <p:nvSpPr>
          <p:cNvPr id="11" name="Text Box 6"/>
          <p:cNvSpPr txBox="1">
            <a:spLocks noChangeArrowheads="1"/>
          </p:cNvSpPr>
          <p:nvPr/>
        </p:nvSpPr>
        <p:spPr bwMode="auto">
          <a:xfrm>
            <a:off x="2897833" y="3945250"/>
            <a:ext cx="3611562" cy="707886"/>
          </a:xfrm>
          <a:prstGeom prst="rect">
            <a:avLst/>
          </a:prstGeom>
          <a:solidFill>
            <a:schemeClr val="tx2">
              <a:lumMod val="20000"/>
              <a:lumOff val="80000"/>
            </a:schemeClr>
          </a:solidFill>
          <a:ln w="12700">
            <a:solidFill>
              <a:schemeClr val="bg2"/>
            </a:solidFill>
            <a:miter lim="800000"/>
            <a:headEnd/>
            <a:tailEnd/>
          </a:ln>
        </p:spPr>
        <p:txBody>
          <a:bodyPr>
            <a:spAutoFit/>
          </a:bodyPr>
          <a:lstStyle>
            <a:lvl1pPr eaLnBrk="0" hangingPunct="0">
              <a:defRPr sz="1600" i="1">
                <a:solidFill>
                  <a:srgbClr val="6E6E6F"/>
                </a:solidFill>
                <a:latin typeface="Verdana" pitchFamily="34" charset="0"/>
                <a:cs typeface="Times New Roman" pitchFamily="18" charset="0"/>
              </a:defRPr>
            </a:lvl1pPr>
            <a:lvl2pPr marL="742950" indent="-285750" eaLnBrk="0" hangingPunct="0">
              <a:defRPr sz="1600" i="1">
                <a:solidFill>
                  <a:srgbClr val="6E6E6F"/>
                </a:solidFill>
                <a:latin typeface="Verdana" pitchFamily="34" charset="0"/>
                <a:cs typeface="Times New Roman" pitchFamily="18" charset="0"/>
              </a:defRPr>
            </a:lvl2pPr>
            <a:lvl3pPr marL="1143000" indent="-228600" eaLnBrk="0" hangingPunct="0">
              <a:defRPr sz="1600" i="1">
                <a:solidFill>
                  <a:srgbClr val="6E6E6F"/>
                </a:solidFill>
                <a:latin typeface="Verdana" pitchFamily="34" charset="0"/>
                <a:cs typeface="Times New Roman" pitchFamily="18" charset="0"/>
              </a:defRPr>
            </a:lvl3pPr>
            <a:lvl4pPr marL="1600200" indent="-228600" eaLnBrk="0" hangingPunct="0">
              <a:defRPr sz="1600" i="1">
                <a:solidFill>
                  <a:srgbClr val="6E6E6F"/>
                </a:solidFill>
                <a:latin typeface="Verdana" pitchFamily="34" charset="0"/>
                <a:cs typeface="Times New Roman" pitchFamily="18" charset="0"/>
              </a:defRPr>
            </a:lvl4pPr>
            <a:lvl5pPr marL="2057400" indent="-228600" eaLnBrk="0" hangingPunct="0">
              <a:defRPr sz="1600" i="1">
                <a:solidFill>
                  <a:srgbClr val="6E6E6F"/>
                </a:solidFill>
                <a:latin typeface="Verdana" pitchFamily="34" charset="0"/>
                <a:cs typeface="Times New Roman" pitchFamily="18" charset="0"/>
              </a:defRPr>
            </a:lvl5pPr>
            <a:lvl6pPr marL="2514600" indent="-228600" eaLnBrk="0" fontAlgn="base" hangingPunct="0">
              <a:spcBef>
                <a:spcPct val="0"/>
              </a:spcBef>
              <a:spcAft>
                <a:spcPct val="0"/>
              </a:spcAft>
              <a:defRPr sz="1600" i="1">
                <a:solidFill>
                  <a:srgbClr val="6E6E6F"/>
                </a:solidFill>
                <a:latin typeface="Verdana" pitchFamily="34" charset="0"/>
                <a:cs typeface="Times New Roman" pitchFamily="18" charset="0"/>
              </a:defRPr>
            </a:lvl6pPr>
            <a:lvl7pPr marL="2971800" indent="-228600" eaLnBrk="0" fontAlgn="base" hangingPunct="0">
              <a:spcBef>
                <a:spcPct val="0"/>
              </a:spcBef>
              <a:spcAft>
                <a:spcPct val="0"/>
              </a:spcAft>
              <a:defRPr sz="1600" i="1">
                <a:solidFill>
                  <a:srgbClr val="6E6E6F"/>
                </a:solidFill>
                <a:latin typeface="Verdana" pitchFamily="34" charset="0"/>
                <a:cs typeface="Times New Roman" pitchFamily="18" charset="0"/>
              </a:defRPr>
            </a:lvl7pPr>
            <a:lvl8pPr marL="3429000" indent="-228600" eaLnBrk="0" fontAlgn="base" hangingPunct="0">
              <a:spcBef>
                <a:spcPct val="0"/>
              </a:spcBef>
              <a:spcAft>
                <a:spcPct val="0"/>
              </a:spcAft>
              <a:defRPr sz="1600" i="1">
                <a:solidFill>
                  <a:srgbClr val="6E6E6F"/>
                </a:solidFill>
                <a:latin typeface="Verdana" pitchFamily="34" charset="0"/>
                <a:cs typeface="Times New Roman" pitchFamily="18" charset="0"/>
              </a:defRPr>
            </a:lvl8pPr>
            <a:lvl9pPr marL="3886200" indent="-228600" eaLnBrk="0" fontAlgn="base" hangingPunct="0">
              <a:spcBef>
                <a:spcPct val="0"/>
              </a:spcBef>
              <a:spcAft>
                <a:spcPct val="0"/>
              </a:spcAft>
              <a:defRPr sz="1600" i="1">
                <a:solidFill>
                  <a:srgbClr val="6E6E6F"/>
                </a:solidFill>
                <a:latin typeface="Verdana" pitchFamily="34" charset="0"/>
                <a:cs typeface="Times New Roman" pitchFamily="18" charset="0"/>
              </a:defRPr>
            </a:lvl9pPr>
          </a:lstStyle>
          <a:p>
            <a:pPr algn="ctr">
              <a:spcBef>
                <a:spcPct val="50000"/>
              </a:spcBef>
            </a:pPr>
            <a:r>
              <a:rPr lang="de-CH" altLang="de-DE" sz="2000" i="0" dirty="0" smtClean="0">
                <a:solidFill>
                  <a:schemeClr val="tx1"/>
                </a:solidFill>
                <a:latin typeface="+mn-lt"/>
                <a:cs typeface="Arial" charset="0"/>
              </a:rPr>
              <a:t>Arbeitsumgebung &amp; Prozesse im OP </a:t>
            </a:r>
            <a:endParaRPr lang="de-CH" altLang="de-DE" sz="2000" i="0" dirty="0">
              <a:solidFill>
                <a:srgbClr val="777777"/>
              </a:solidFill>
              <a:latin typeface="+mn-lt"/>
              <a:cs typeface="Arial" charset="0"/>
            </a:endParaRPr>
          </a:p>
        </p:txBody>
      </p:sp>
      <p:sp>
        <p:nvSpPr>
          <p:cNvPr id="12" name="Rectangle 8"/>
          <p:cNvSpPr>
            <a:spLocks noChangeArrowheads="1"/>
          </p:cNvSpPr>
          <p:nvPr/>
        </p:nvSpPr>
        <p:spPr bwMode="auto">
          <a:xfrm>
            <a:off x="2555875" y="1348472"/>
            <a:ext cx="4197350" cy="45288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1600" i="1">
                <a:solidFill>
                  <a:srgbClr val="6E6E6F"/>
                </a:solidFill>
                <a:latin typeface="Verdana" pitchFamily="34" charset="0"/>
                <a:cs typeface="Times New Roman" pitchFamily="18" charset="0"/>
              </a:defRPr>
            </a:lvl1pPr>
            <a:lvl2pPr marL="742950" indent="-285750" eaLnBrk="0" hangingPunct="0">
              <a:defRPr sz="1600" i="1">
                <a:solidFill>
                  <a:srgbClr val="6E6E6F"/>
                </a:solidFill>
                <a:latin typeface="Verdana" pitchFamily="34" charset="0"/>
                <a:cs typeface="Times New Roman" pitchFamily="18" charset="0"/>
              </a:defRPr>
            </a:lvl2pPr>
            <a:lvl3pPr marL="1143000" indent="-228600" eaLnBrk="0" hangingPunct="0">
              <a:defRPr sz="1600" i="1">
                <a:solidFill>
                  <a:srgbClr val="6E6E6F"/>
                </a:solidFill>
                <a:latin typeface="Verdana" pitchFamily="34" charset="0"/>
                <a:cs typeface="Times New Roman" pitchFamily="18" charset="0"/>
              </a:defRPr>
            </a:lvl3pPr>
            <a:lvl4pPr marL="1600200" indent="-228600" eaLnBrk="0" hangingPunct="0">
              <a:defRPr sz="1600" i="1">
                <a:solidFill>
                  <a:srgbClr val="6E6E6F"/>
                </a:solidFill>
                <a:latin typeface="Verdana" pitchFamily="34" charset="0"/>
                <a:cs typeface="Times New Roman" pitchFamily="18" charset="0"/>
              </a:defRPr>
            </a:lvl4pPr>
            <a:lvl5pPr marL="2057400" indent="-228600" eaLnBrk="0" hangingPunct="0">
              <a:defRPr sz="1600" i="1">
                <a:solidFill>
                  <a:srgbClr val="6E6E6F"/>
                </a:solidFill>
                <a:latin typeface="Verdana" pitchFamily="34" charset="0"/>
                <a:cs typeface="Times New Roman" pitchFamily="18" charset="0"/>
              </a:defRPr>
            </a:lvl5pPr>
            <a:lvl6pPr marL="2514600" indent="-228600" eaLnBrk="0" fontAlgn="base" hangingPunct="0">
              <a:spcBef>
                <a:spcPct val="0"/>
              </a:spcBef>
              <a:spcAft>
                <a:spcPct val="0"/>
              </a:spcAft>
              <a:defRPr sz="1600" i="1">
                <a:solidFill>
                  <a:srgbClr val="6E6E6F"/>
                </a:solidFill>
                <a:latin typeface="Verdana" pitchFamily="34" charset="0"/>
                <a:cs typeface="Times New Roman" pitchFamily="18" charset="0"/>
              </a:defRPr>
            </a:lvl6pPr>
            <a:lvl7pPr marL="2971800" indent="-228600" eaLnBrk="0" fontAlgn="base" hangingPunct="0">
              <a:spcBef>
                <a:spcPct val="0"/>
              </a:spcBef>
              <a:spcAft>
                <a:spcPct val="0"/>
              </a:spcAft>
              <a:defRPr sz="1600" i="1">
                <a:solidFill>
                  <a:srgbClr val="6E6E6F"/>
                </a:solidFill>
                <a:latin typeface="Verdana" pitchFamily="34" charset="0"/>
                <a:cs typeface="Times New Roman" pitchFamily="18" charset="0"/>
              </a:defRPr>
            </a:lvl7pPr>
            <a:lvl8pPr marL="3429000" indent="-228600" eaLnBrk="0" fontAlgn="base" hangingPunct="0">
              <a:spcBef>
                <a:spcPct val="0"/>
              </a:spcBef>
              <a:spcAft>
                <a:spcPct val="0"/>
              </a:spcAft>
              <a:defRPr sz="1600" i="1">
                <a:solidFill>
                  <a:srgbClr val="6E6E6F"/>
                </a:solidFill>
                <a:latin typeface="Verdana" pitchFamily="34" charset="0"/>
                <a:cs typeface="Times New Roman" pitchFamily="18" charset="0"/>
              </a:defRPr>
            </a:lvl8pPr>
            <a:lvl9pPr marL="3886200" indent="-228600" eaLnBrk="0" fontAlgn="base" hangingPunct="0">
              <a:spcBef>
                <a:spcPct val="0"/>
              </a:spcBef>
              <a:spcAft>
                <a:spcPct val="0"/>
              </a:spcAft>
              <a:defRPr sz="1600" i="1">
                <a:solidFill>
                  <a:srgbClr val="6E6E6F"/>
                </a:solidFill>
                <a:latin typeface="Verdana" pitchFamily="34" charset="0"/>
                <a:cs typeface="Times New Roman" pitchFamily="18" charset="0"/>
              </a:defRPr>
            </a:lvl9pPr>
          </a:lstStyle>
          <a:p>
            <a:pPr eaLnBrk="1" hangingPunct="1"/>
            <a:endParaRPr lang="en-US" altLang="de-DE" dirty="0"/>
          </a:p>
        </p:txBody>
      </p:sp>
      <p:sp>
        <p:nvSpPr>
          <p:cNvPr id="13" name="Text Box 11"/>
          <p:cNvSpPr txBox="1">
            <a:spLocks noChangeArrowheads="1"/>
          </p:cNvSpPr>
          <p:nvPr/>
        </p:nvSpPr>
        <p:spPr bwMode="auto">
          <a:xfrm>
            <a:off x="2915816" y="4789601"/>
            <a:ext cx="3602037" cy="1015663"/>
          </a:xfrm>
          <a:prstGeom prst="rect">
            <a:avLst/>
          </a:prstGeom>
          <a:solidFill>
            <a:schemeClr val="accent2">
              <a:lumMod val="60000"/>
              <a:lumOff val="40000"/>
            </a:schemeClr>
          </a:solidFill>
          <a:ln w="12700">
            <a:solidFill>
              <a:schemeClr val="bg2"/>
            </a:solidFill>
            <a:miter lim="800000"/>
            <a:headEnd/>
            <a:tailEnd/>
          </a:ln>
        </p:spPr>
        <p:txBody>
          <a:bodyPr>
            <a:spAutoFit/>
          </a:bodyPr>
          <a:lstStyle>
            <a:lvl1pPr eaLnBrk="0" hangingPunct="0">
              <a:defRPr sz="1600" i="1">
                <a:solidFill>
                  <a:srgbClr val="6E6E6F"/>
                </a:solidFill>
                <a:latin typeface="Verdana" pitchFamily="34" charset="0"/>
                <a:cs typeface="Times New Roman" pitchFamily="18" charset="0"/>
              </a:defRPr>
            </a:lvl1pPr>
            <a:lvl2pPr marL="742950" indent="-285750" eaLnBrk="0" hangingPunct="0">
              <a:defRPr sz="1600" i="1">
                <a:solidFill>
                  <a:srgbClr val="6E6E6F"/>
                </a:solidFill>
                <a:latin typeface="Verdana" pitchFamily="34" charset="0"/>
                <a:cs typeface="Times New Roman" pitchFamily="18" charset="0"/>
              </a:defRPr>
            </a:lvl2pPr>
            <a:lvl3pPr marL="1143000" indent="-228600" eaLnBrk="0" hangingPunct="0">
              <a:defRPr sz="1600" i="1">
                <a:solidFill>
                  <a:srgbClr val="6E6E6F"/>
                </a:solidFill>
                <a:latin typeface="Verdana" pitchFamily="34" charset="0"/>
                <a:cs typeface="Times New Roman" pitchFamily="18" charset="0"/>
              </a:defRPr>
            </a:lvl3pPr>
            <a:lvl4pPr marL="1600200" indent="-228600" eaLnBrk="0" hangingPunct="0">
              <a:defRPr sz="1600" i="1">
                <a:solidFill>
                  <a:srgbClr val="6E6E6F"/>
                </a:solidFill>
                <a:latin typeface="Verdana" pitchFamily="34" charset="0"/>
                <a:cs typeface="Times New Roman" pitchFamily="18" charset="0"/>
              </a:defRPr>
            </a:lvl4pPr>
            <a:lvl5pPr marL="2057400" indent="-228600" eaLnBrk="0" hangingPunct="0">
              <a:defRPr sz="1600" i="1">
                <a:solidFill>
                  <a:srgbClr val="6E6E6F"/>
                </a:solidFill>
                <a:latin typeface="Verdana" pitchFamily="34" charset="0"/>
                <a:cs typeface="Times New Roman" pitchFamily="18" charset="0"/>
              </a:defRPr>
            </a:lvl5pPr>
            <a:lvl6pPr marL="2514600" indent="-228600" eaLnBrk="0" fontAlgn="base" hangingPunct="0">
              <a:spcBef>
                <a:spcPct val="0"/>
              </a:spcBef>
              <a:spcAft>
                <a:spcPct val="0"/>
              </a:spcAft>
              <a:defRPr sz="1600" i="1">
                <a:solidFill>
                  <a:srgbClr val="6E6E6F"/>
                </a:solidFill>
                <a:latin typeface="Verdana" pitchFamily="34" charset="0"/>
                <a:cs typeface="Times New Roman" pitchFamily="18" charset="0"/>
              </a:defRPr>
            </a:lvl6pPr>
            <a:lvl7pPr marL="2971800" indent="-228600" eaLnBrk="0" fontAlgn="base" hangingPunct="0">
              <a:spcBef>
                <a:spcPct val="0"/>
              </a:spcBef>
              <a:spcAft>
                <a:spcPct val="0"/>
              </a:spcAft>
              <a:defRPr sz="1600" i="1">
                <a:solidFill>
                  <a:srgbClr val="6E6E6F"/>
                </a:solidFill>
                <a:latin typeface="Verdana" pitchFamily="34" charset="0"/>
                <a:cs typeface="Times New Roman" pitchFamily="18" charset="0"/>
              </a:defRPr>
            </a:lvl7pPr>
            <a:lvl8pPr marL="3429000" indent="-228600" eaLnBrk="0" fontAlgn="base" hangingPunct="0">
              <a:spcBef>
                <a:spcPct val="0"/>
              </a:spcBef>
              <a:spcAft>
                <a:spcPct val="0"/>
              </a:spcAft>
              <a:defRPr sz="1600" i="1">
                <a:solidFill>
                  <a:srgbClr val="6E6E6F"/>
                </a:solidFill>
                <a:latin typeface="Verdana" pitchFamily="34" charset="0"/>
                <a:cs typeface="Times New Roman" pitchFamily="18" charset="0"/>
              </a:defRPr>
            </a:lvl8pPr>
            <a:lvl9pPr marL="3886200" indent="-228600" eaLnBrk="0" fontAlgn="base" hangingPunct="0">
              <a:spcBef>
                <a:spcPct val="0"/>
              </a:spcBef>
              <a:spcAft>
                <a:spcPct val="0"/>
              </a:spcAft>
              <a:defRPr sz="1600" i="1">
                <a:solidFill>
                  <a:srgbClr val="6E6E6F"/>
                </a:solidFill>
                <a:latin typeface="Verdana" pitchFamily="34" charset="0"/>
                <a:cs typeface="Times New Roman" pitchFamily="18" charset="0"/>
              </a:defRPr>
            </a:lvl9pPr>
          </a:lstStyle>
          <a:p>
            <a:pPr algn="ctr">
              <a:spcBef>
                <a:spcPct val="50000"/>
              </a:spcBef>
            </a:pPr>
            <a:r>
              <a:rPr lang="de-CH" altLang="de-DE" sz="2000" i="0" dirty="0" smtClean="0">
                <a:solidFill>
                  <a:schemeClr val="tx1"/>
                </a:solidFill>
                <a:latin typeface="+mn-lt"/>
                <a:cs typeface="Arial" charset="0"/>
              </a:rPr>
              <a:t>Organisatorische, kulturelle, finanzielle, regulatorische Rahmenbedingungen </a:t>
            </a:r>
            <a:endParaRPr lang="de-CH" altLang="de-DE" sz="2000" i="0" dirty="0">
              <a:solidFill>
                <a:schemeClr val="tx1"/>
              </a:solidFill>
              <a:latin typeface="+mn-lt"/>
              <a:cs typeface="Arial" charset="0"/>
            </a:endParaRPr>
          </a:p>
        </p:txBody>
      </p:sp>
      <p:sp>
        <p:nvSpPr>
          <p:cNvPr id="15" name="Line 9"/>
          <p:cNvSpPr>
            <a:spLocks noChangeShapeType="1"/>
          </p:cNvSpPr>
          <p:nvPr/>
        </p:nvSpPr>
        <p:spPr bwMode="auto">
          <a:xfrm>
            <a:off x="1454150" y="3544853"/>
            <a:ext cx="1101725"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de-CH" dirty="0"/>
          </a:p>
        </p:txBody>
      </p:sp>
      <p:sp>
        <p:nvSpPr>
          <p:cNvPr id="16" name="Text Box 3"/>
          <p:cNvSpPr txBox="1">
            <a:spLocks noChangeArrowheads="1"/>
          </p:cNvSpPr>
          <p:nvPr/>
        </p:nvSpPr>
        <p:spPr bwMode="auto">
          <a:xfrm>
            <a:off x="404244" y="3037021"/>
            <a:ext cx="1871662" cy="1015663"/>
          </a:xfrm>
          <a:prstGeom prst="rect">
            <a:avLst/>
          </a:prstGeom>
          <a:solidFill>
            <a:srgbClr val="FF9999"/>
          </a:solidFill>
          <a:ln w="12700">
            <a:solidFill>
              <a:schemeClr val="bg2"/>
            </a:solidFill>
            <a:miter lim="800000"/>
            <a:headEnd/>
            <a:tailEnd/>
          </a:ln>
        </p:spPr>
        <p:txBody>
          <a:bodyPr>
            <a:spAutoFit/>
          </a:bodyPr>
          <a:lstStyle>
            <a:lvl1pPr eaLnBrk="0" hangingPunct="0">
              <a:defRPr sz="1600" i="1">
                <a:solidFill>
                  <a:srgbClr val="6E6E6F"/>
                </a:solidFill>
                <a:latin typeface="Verdana" pitchFamily="34" charset="0"/>
                <a:cs typeface="Times New Roman" pitchFamily="18" charset="0"/>
              </a:defRPr>
            </a:lvl1pPr>
            <a:lvl2pPr marL="742950" indent="-285750" eaLnBrk="0" hangingPunct="0">
              <a:defRPr sz="1600" i="1">
                <a:solidFill>
                  <a:srgbClr val="6E6E6F"/>
                </a:solidFill>
                <a:latin typeface="Verdana" pitchFamily="34" charset="0"/>
                <a:cs typeface="Times New Roman" pitchFamily="18" charset="0"/>
              </a:defRPr>
            </a:lvl2pPr>
            <a:lvl3pPr marL="1143000" indent="-228600" eaLnBrk="0" hangingPunct="0">
              <a:defRPr sz="1600" i="1">
                <a:solidFill>
                  <a:srgbClr val="6E6E6F"/>
                </a:solidFill>
                <a:latin typeface="Verdana" pitchFamily="34" charset="0"/>
                <a:cs typeface="Times New Roman" pitchFamily="18" charset="0"/>
              </a:defRPr>
            </a:lvl3pPr>
            <a:lvl4pPr marL="1600200" indent="-228600" eaLnBrk="0" hangingPunct="0">
              <a:defRPr sz="1600" i="1">
                <a:solidFill>
                  <a:srgbClr val="6E6E6F"/>
                </a:solidFill>
                <a:latin typeface="Verdana" pitchFamily="34" charset="0"/>
                <a:cs typeface="Times New Roman" pitchFamily="18" charset="0"/>
              </a:defRPr>
            </a:lvl4pPr>
            <a:lvl5pPr marL="2057400" indent="-228600" eaLnBrk="0" hangingPunct="0">
              <a:defRPr sz="1600" i="1">
                <a:solidFill>
                  <a:srgbClr val="6E6E6F"/>
                </a:solidFill>
                <a:latin typeface="Verdana" pitchFamily="34" charset="0"/>
                <a:cs typeface="Times New Roman" pitchFamily="18" charset="0"/>
              </a:defRPr>
            </a:lvl5pPr>
            <a:lvl6pPr marL="2514600" indent="-228600" eaLnBrk="0" fontAlgn="base" hangingPunct="0">
              <a:spcBef>
                <a:spcPct val="0"/>
              </a:spcBef>
              <a:spcAft>
                <a:spcPct val="0"/>
              </a:spcAft>
              <a:defRPr sz="1600" i="1">
                <a:solidFill>
                  <a:srgbClr val="6E6E6F"/>
                </a:solidFill>
                <a:latin typeface="Verdana" pitchFamily="34" charset="0"/>
                <a:cs typeface="Times New Roman" pitchFamily="18" charset="0"/>
              </a:defRPr>
            </a:lvl6pPr>
            <a:lvl7pPr marL="2971800" indent="-228600" eaLnBrk="0" fontAlgn="base" hangingPunct="0">
              <a:spcBef>
                <a:spcPct val="0"/>
              </a:spcBef>
              <a:spcAft>
                <a:spcPct val="0"/>
              </a:spcAft>
              <a:defRPr sz="1600" i="1">
                <a:solidFill>
                  <a:srgbClr val="6E6E6F"/>
                </a:solidFill>
                <a:latin typeface="Verdana" pitchFamily="34" charset="0"/>
                <a:cs typeface="Times New Roman" pitchFamily="18" charset="0"/>
              </a:defRPr>
            </a:lvl7pPr>
            <a:lvl8pPr marL="3429000" indent="-228600" eaLnBrk="0" fontAlgn="base" hangingPunct="0">
              <a:spcBef>
                <a:spcPct val="0"/>
              </a:spcBef>
              <a:spcAft>
                <a:spcPct val="0"/>
              </a:spcAft>
              <a:defRPr sz="1600" i="1">
                <a:solidFill>
                  <a:srgbClr val="6E6E6F"/>
                </a:solidFill>
                <a:latin typeface="Verdana" pitchFamily="34" charset="0"/>
                <a:cs typeface="Times New Roman" pitchFamily="18" charset="0"/>
              </a:defRPr>
            </a:lvl8pPr>
            <a:lvl9pPr marL="3886200" indent="-228600" eaLnBrk="0" fontAlgn="base" hangingPunct="0">
              <a:spcBef>
                <a:spcPct val="0"/>
              </a:spcBef>
              <a:spcAft>
                <a:spcPct val="0"/>
              </a:spcAft>
              <a:defRPr sz="1600" i="1">
                <a:solidFill>
                  <a:srgbClr val="6E6E6F"/>
                </a:solidFill>
                <a:latin typeface="Verdana" pitchFamily="34" charset="0"/>
                <a:cs typeface="Times New Roman" pitchFamily="18" charset="0"/>
              </a:defRPr>
            </a:lvl9pPr>
          </a:lstStyle>
          <a:p>
            <a:pPr algn="ctr">
              <a:spcBef>
                <a:spcPct val="50000"/>
              </a:spcBef>
            </a:pPr>
            <a:r>
              <a:rPr lang="de-CH" altLang="de-DE" sz="2000" i="0" dirty="0" smtClean="0">
                <a:solidFill>
                  <a:schemeClr val="tx1"/>
                </a:solidFill>
                <a:latin typeface="+mn-lt"/>
                <a:cs typeface="Arial" charset="0"/>
              </a:rPr>
              <a:t>Risiko-faktoren</a:t>
            </a:r>
            <a:r>
              <a:rPr lang="en-GB" altLang="de-DE" sz="2000" i="0" dirty="0" smtClean="0">
                <a:solidFill>
                  <a:schemeClr val="tx1"/>
                </a:solidFill>
                <a:latin typeface="+mn-lt"/>
                <a:cs typeface="Arial" charset="0"/>
              </a:rPr>
              <a:t> </a:t>
            </a:r>
            <a:br>
              <a:rPr lang="en-GB" altLang="de-DE" sz="2000" i="0" dirty="0" smtClean="0">
                <a:solidFill>
                  <a:schemeClr val="tx1"/>
                </a:solidFill>
                <a:latin typeface="+mn-lt"/>
                <a:cs typeface="Arial" charset="0"/>
              </a:rPr>
            </a:br>
            <a:r>
              <a:rPr lang="en-GB" altLang="de-DE" sz="2000" i="0" dirty="0" smtClean="0">
                <a:solidFill>
                  <a:schemeClr val="tx1"/>
                </a:solidFill>
                <a:latin typeface="+mn-lt"/>
                <a:cs typeface="Arial" charset="0"/>
              </a:rPr>
              <a:t>des </a:t>
            </a:r>
            <a:r>
              <a:rPr lang="de-CH" altLang="de-DE" sz="2000" i="0" dirty="0" smtClean="0">
                <a:solidFill>
                  <a:schemeClr val="tx1"/>
                </a:solidFill>
                <a:latin typeface="+mn-lt"/>
                <a:cs typeface="Arial" charset="0"/>
              </a:rPr>
              <a:t>Patienten</a:t>
            </a:r>
            <a:endParaRPr lang="de-CH" altLang="de-DE" sz="2000" i="0" dirty="0">
              <a:solidFill>
                <a:schemeClr val="tx1"/>
              </a:solidFill>
              <a:latin typeface="+mn-lt"/>
              <a:cs typeface="Arial" charset="0"/>
            </a:endParaRPr>
          </a:p>
        </p:txBody>
      </p:sp>
      <p:sp>
        <p:nvSpPr>
          <p:cNvPr id="17" name="Text Box 7"/>
          <p:cNvSpPr txBox="1">
            <a:spLocks noChangeArrowheads="1"/>
          </p:cNvSpPr>
          <p:nvPr/>
        </p:nvSpPr>
        <p:spPr bwMode="auto">
          <a:xfrm>
            <a:off x="7236296" y="3344798"/>
            <a:ext cx="1552575" cy="400110"/>
          </a:xfrm>
          <a:prstGeom prst="rect">
            <a:avLst/>
          </a:prstGeom>
          <a:solidFill>
            <a:srgbClr val="92D050"/>
          </a:solidFill>
          <a:ln w="12700">
            <a:solidFill>
              <a:schemeClr val="bg2"/>
            </a:solidFill>
            <a:miter lim="800000"/>
            <a:headEnd/>
            <a:tailEnd/>
          </a:ln>
        </p:spPr>
        <p:txBody>
          <a:bodyPr>
            <a:spAutoFit/>
          </a:bodyPr>
          <a:lstStyle>
            <a:lvl1pPr eaLnBrk="0" hangingPunct="0">
              <a:defRPr sz="1600" i="1">
                <a:solidFill>
                  <a:srgbClr val="6E6E6F"/>
                </a:solidFill>
                <a:latin typeface="Verdana" pitchFamily="34" charset="0"/>
                <a:cs typeface="Times New Roman" pitchFamily="18" charset="0"/>
              </a:defRPr>
            </a:lvl1pPr>
            <a:lvl2pPr marL="742950" indent="-285750" eaLnBrk="0" hangingPunct="0">
              <a:defRPr sz="1600" i="1">
                <a:solidFill>
                  <a:srgbClr val="6E6E6F"/>
                </a:solidFill>
                <a:latin typeface="Verdana" pitchFamily="34" charset="0"/>
                <a:cs typeface="Times New Roman" pitchFamily="18" charset="0"/>
              </a:defRPr>
            </a:lvl2pPr>
            <a:lvl3pPr marL="1143000" indent="-228600" eaLnBrk="0" hangingPunct="0">
              <a:defRPr sz="1600" i="1">
                <a:solidFill>
                  <a:srgbClr val="6E6E6F"/>
                </a:solidFill>
                <a:latin typeface="Verdana" pitchFamily="34" charset="0"/>
                <a:cs typeface="Times New Roman" pitchFamily="18" charset="0"/>
              </a:defRPr>
            </a:lvl3pPr>
            <a:lvl4pPr marL="1600200" indent="-228600" eaLnBrk="0" hangingPunct="0">
              <a:defRPr sz="1600" i="1">
                <a:solidFill>
                  <a:srgbClr val="6E6E6F"/>
                </a:solidFill>
                <a:latin typeface="Verdana" pitchFamily="34" charset="0"/>
                <a:cs typeface="Times New Roman" pitchFamily="18" charset="0"/>
              </a:defRPr>
            </a:lvl4pPr>
            <a:lvl5pPr marL="2057400" indent="-228600" eaLnBrk="0" hangingPunct="0">
              <a:defRPr sz="1600" i="1">
                <a:solidFill>
                  <a:srgbClr val="6E6E6F"/>
                </a:solidFill>
                <a:latin typeface="Verdana" pitchFamily="34" charset="0"/>
                <a:cs typeface="Times New Roman" pitchFamily="18" charset="0"/>
              </a:defRPr>
            </a:lvl5pPr>
            <a:lvl6pPr marL="2514600" indent="-228600" eaLnBrk="0" fontAlgn="base" hangingPunct="0">
              <a:spcBef>
                <a:spcPct val="0"/>
              </a:spcBef>
              <a:spcAft>
                <a:spcPct val="0"/>
              </a:spcAft>
              <a:defRPr sz="1600" i="1">
                <a:solidFill>
                  <a:srgbClr val="6E6E6F"/>
                </a:solidFill>
                <a:latin typeface="Verdana" pitchFamily="34" charset="0"/>
                <a:cs typeface="Times New Roman" pitchFamily="18" charset="0"/>
              </a:defRPr>
            </a:lvl6pPr>
            <a:lvl7pPr marL="2971800" indent="-228600" eaLnBrk="0" fontAlgn="base" hangingPunct="0">
              <a:spcBef>
                <a:spcPct val="0"/>
              </a:spcBef>
              <a:spcAft>
                <a:spcPct val="0"/>
              </a:spcAft>
              <a:defRPr sz="1600" i="1">
                <a:solidFill>
                  <a:srgbClr val="6E6E6F"/>
                </a:solidFill>
                <a:latin typeface="Verdana" pitchFamily="34" charset="0"/>
                <a:cs typeface="Times New Roman" pitchFamily="18" charset="0"/>
              </a:defRPr>
            </a:lvl7pPr>
            <a:lvl8pPr marL="3429000" indent="-228600" eaLnBrk="0" fontAlgn="base" hangingPunct="0">
              <a:spcBef>
                <a:spcPct val="0"/>
              </a:spcBef>
              <a:spcAft>
                <a:spcPct val="0"/>
              </a:spcAft>
              <a:defRPr sz="1600" i="1">
                <a:solidFill>
                  <a:srgbClr val="6E6E6F"/>
                </a:solidFill>
                <a:latin typeface="Verdana" pitchFamily="34" charset="0"/>
                <a:cs typeface="Times New Roman" pitchFamily="18" charset="0"/>
              </a:defRPr>
            </a:lvl8pPr>
            <a:lvl9pPr marL="3886200" indent="-228600" eaLnBrk="0" fontAlgn="base" hangingPunct="0">
              <a:spcBef>
                <a:spcPct val="0"/>
              </a:spcBef>
              <a:spcAft>
                <a:spcPct val="0"/>
              </a:spcAft>
              <a:defRPr sz="1600" i="1">
                <a:solidFill>
                  <a:srgbClr val="6E6E6F"/>
                </a:solidFill>
                <a:latin typeface="Verdana" pitchFamily="34" charset="0"/>
                <a:cs typeface="Times New Roman" pitchFamily="18" charset="0"/>
              </a:defRPr>
            </a:lvl9pPr>
          </a:lstStyle>
          <a:p>
            <a:pPr algn="ctr">
              <a:spcBef>
                <a:spcPct val="50000"/>
              </a:spcBef>
            </a:pPr>
            <a:r>
              <a:rPr lang="en-GB" altLang="de-DE" sz="2000" i="0" dirty="0">
                <a:solidFill>
                  <a:schemeClr val="tx1"/>
                </a:solidFill>
                <a:latin typeface="+mn-lt"/>
                <a:cs typeface="Arial" charset="0"/>
              </a:rPr>
              <a:t>Outcome</a:t>
            </a:r>
          </a:p>
        </p:txBody>
      </p:sp>
      <p:sp>
        <p:nvSpPr>
          <p:cNvPr id="18" name="Line 10"/>
          <p:cNvSpPr>
            <a:spLocks noChangeShapeType="1"/>
          </p:cNvSpPr>
          <p:nvPr/>
        </p:nvSpPr>
        <p:spPr bwMode="auto">
          <a:xfrm>
            <a:off x="6751637" y="3523074"/>
            <a:ext cx="484659"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de-CH" dirty="0"/>
          </a:p>
        </p:txBody>
      </p:sp>
      <p:sp>
        <p:nvSpPr>
          <p:cNvPr id="4" name="Foliennummernplatzhalter 3"/>
          <p:cNvSpPr>
            <a:spLocks noGrp="1"/>
          </p:cNvSpPr>
          <p:nvPr>
            <p:ph type="sldNum" sz="quarter" idx="4"/>
          </p:nvPr>
        </p:nvSpPr>
        <p:spPr/>
        <p:txBody>
          <a:bodyPr/>
          <a:lstStyle/>
          <a:p>
            <a:fld id="{A6DC35B0-3101-436D-83E8-2A48940380AD}" type="slidenum">
              <a:rPr lang="de-CH" smtClean="0"/>
              <a:pPr/>
              <a:t>22</a:t>
            </a:fld>
            <a:endParaRPr lang="de-CH" dirty="0"/>
          </a:p>
        </p:txBody>
      </p:sp>
      <p:sp>
        <p:nvSpPr>
          <p:cNvPr id="19" name="Datumsplatzhalter 3"/>
          <p:cNvSpPr>
            <a:spLocks noGrp="1"/>
          </p:cNvSpPr>
          <p:nvPr>
            <p:ph type="dt" sz="half" idx="2"/>
          </p:nvPr>
        </p:nvSpPr>
        <p:spPr>
          <a:prstGeom prst="rect">
            <a:avLst/>
          </a:prstGeom>
        </p:spPr>
        <p:txBody>
          <a:bodyPr vert="horz" wrap="square" lIns="0" tIns="0" rIns="0" bIns="0" rtlCol="0" anchor="ctr">
            <a:spAutoFit/>
          </a:bodyPr>
          <a:lstStyle>
            <a:lvl1pPr algn="l">
              <a:defRPr sz="1000">
                <a:solidFill>
                  <a:schemeClr val="tx1"/>
                </a:solidFill>
              </a:defRPr>
            </a:lvl1pPr>
          </a:lstStyle>
          <a:p>
            <a:r>
              <a:rPr lang="de-CH" dirty="0" smtClean="0"/>
              <a:t>© Patientensicherheit </a:t>
            </a:r>
            <a:r>
              <a:rPr lang="de-CH" dirty="0"/>
              <a:t>S</a:t>
            </a:r>
            <a:r>
              <a:rPr lang="de-CH" dirty="0" smtClean="0"/>
              <a:t>chweiz</a:t>
            </a:r>
            <a:endParaRPr lang="de-CH" dirty="0"/>
          </a:p>
        </p:txBody>
      </p:sp>
    </p:spTree>
    <p:extLst>
      <p:ext uri="{BB962C8B-B14F-4D97-AF65-F5344CB8AC3E}">
        <p14:creationId xmlns:p14="http://schemas.microsoft.com/office/powerpoint/2010/main" val="201982639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bgerundetes Rechteck 4"/>
          <p:cNvSpPr/>
          <p:nvPr/>
        </p:nvSpPr>
        <p:spPr>
          <a:xfrm>
            <a:off x="4332547" y="2132856"/>
            <a:ext cx="4104456"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CH" dirty="0" smtClean="0"/>
              <a:t>Evidenzbasiertes Wissen</a:t>
            </a:r>
            <a:r>
              <a:rPr lang="de-CH" dirty="0"/>
              <a:t> </a:t>
            </a:r>
            <a:r>
              <a:rPr lang="de-CH" dirty="0" smtClean="0"/>
              <a:t>und Expertise  aus dem Sicherheitsmanagement</a:t>
            </a:r>
            <a:endParaRPr lang="de-CH" dirty="0"/>
          </a:p>
        </p:txBody>
      </p:sp>
      <p:sp>
        <p:nvSpPr>
          <p:cNvPr id="4" name="Abgerundetes Rechteck 3"/>
          <p:cNvSpPr/>
          <p:nvPr/>
        </p:nvSpPr>
        <p:spPr>
          <a:xfrm>
            <a:off x="287524" y="2132856"/>
            <a:ext cx="378042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CH" dirty="0" smtClean="0">
                <a:solidFill>
                  <a:schemeClr val="bg1"/>
                </a:solidFill>
                <a:latin typeface="Arial" pitchFamily="34" charset="0"/>
              </a:rPr>
              <a:t>Evidenzbasiertes Wissen und Expertise aus klin</a:t>
            </a:r>
            <a:r>
              <a:rPr lang="de-CH" dirty="0">
                <a:solidFill>
                  <a:schemeClr val="bg1"/>
                </a:solidFill>
                <a:latin typeface="Arial" pitchFamily="34" charset="0"/>
              </a:rPr>
              <a:t>. </a:t>
            </a:r>
            <a:r>
              <a:rPr lang="de-CH" dirty="0" smtClean="0">
                <a:solidFill>
                  <a:schemeClr val="bg1"/>
                </a:solidFill>
                <a:latin typeface="Arial" pitchFamily="34" charset="0"/>
              </a:rPr>
              <a:t>Fachgebieten</a:t>
            </a:r>
          </a:p>
        </p:txBody>
      </p:sp>
      <p:sp>
        <p:nvSpPr>
          <p:cNvPr id="2" name="Textplatzhalter 1"/>
          <p:cNvSpPr>
            <a:spLocks noGrp="1"/>
          </p:cNvSpPr>
          <p:nvPr>
            <p:ph type="body" sz="quarter" idx="10"/>
          </p:nvPr>
        </p:nvSpPr>
        <p:spPr/>
        <p:txBody>
          <a:bodyPr/>
          <a:lstStyle/>
          <a:p>
            <a:r>
              <a:rPr lang="de-CH" dirty="0" smtClean="0"/>
              <a:t>Handlungsbedarf</a:t>
            </a:r>
            <a:r>
              <a:rPr lang="de-CH" dirty="0" smtClean="0">
                <a:solidFill>
                  <a:srgbClr val="C00000"/>
                </a:solidFill>
              </a:rPr>
              <a:t> </a:t>
            </a:r>
            <a:endParaRPr lang="de-CH" dirty="0">
              <a:solidFill>
                <a:srgbClr val="C00000"/>
              </a:solidFill>
            </a:endParaRPr>
          </a:p>
        </p:txBody>
      </p:sp>
      <p:sp>
        <p:nvSpPr>
          <p:cNvPr id="11" name="Textplatzhalter 10"/>
          <p:cNvSpPr>
            <a:spLocks noGrp="1"/>
          </p:cNvSpPr>
          <p:nvPr>
            <p:ph type="body" sz="quarter" idx="12"/>
          </p:nvPr>
        </p:nvSpPr>
        <p:spPr/>
        <p:txBody>
          <a:bodyPr/>
          <a:lstStyle/>
          <a:p>
            <a:r>
              <a:rPr lang="de-CH" sz="900" dirty="0" smtClean="0"/>
              <a:t>In Anlehnung an Referat C. Vincent am Kongress 2011 Basel</a:t>
            </a:r>
            <a:endParaRPr lang="de-CH" sz="900"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9322" y="3645024"/>
            <a:ext cx="8029649" cy="444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feld 7"/>
          <p:cNvSpPr txBox="1"/>
          <p:nvPr/>
        </p:nvSpPr>
        <p:spPr>
          <a:xfrm>
            <a:off x="257418" y="841110"/>
            <a:ext cx="7933455" cy="369332"/>
          </a:xfrm>
          <a:prstGeom prst="rect">
            <a:avLst/>
          </a:prstGeom>
          <a:noFill/>
        </p:spPr>
        <p:txBody>
          <a:bodyPr wrap="square" rtlCol="0">
            <a:spAutoFit/>
          </a:bodyPr>
          <a:lstStyle/>
          <a:p>
            <a:r>
              <a:rPr lang="de-CH" b="1" dirty="0" smtClean="0">
                <a:solidFill>
                  <a:srgbClr val="006061"/>
                </a:solidFill>
              </a:rPr>
              <a:t>Patientensicherheit  fördern      -    Sicherheitslücken schliessen</a:t>
            </a:r>
            <a:endParaRPr lang="de-CH" b="1" dirty="0">
              <a:solidFill>
                <a:srgbClr val="006061"/>
              </a:solidFill>
            </a:endParaRPr>
          </a:p>
        </p:txBody>
      </p:sp>
      <p:sp>
        <p:nvSpPr>
          <p:cNvPr id="10" name="Ellipse 9"/>
          <p:cNvSpPr/>
          <p:nvPr/>
        </p:nvSpPr>
        <p:spPr>
          <a:xfrm>
            <a:off x="1187624" y="5013176"/>
            <a:ext cx="6480719" cy="1044153"/>
          </a:xfrm>
          <a:prstGeom prst="ellipse">
            <a:avLst/>
          </a:prstGeom>
          <a:solidFill>
            <a:srgbClr val="9BBFB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CH" dirty="0">
                <a:solidFill>
                  <a:srgbClr val="C00000"/>
                </a:solidFill>
              </a:rPr>
              <a:t>Interprofessionelle chirurgische Checkliste</a:t>
            </a:r>
          </a:p>
        </p:txBody>
      </p:sp>
      <p:sp>
        <p:nvSpPr>
          <p:cNvPr id="9" name="Rechteck 8"/>
          <p:cNvSpPr/>
          <p:nvPr/>
        </p:nvSpPr>
        <p:spPr>
          <a:xfrm>
            <a:off x="971600" y="4401108"/>
            <a:ext cx="7164796" cy="369332"/>
          </a:xfrm>
          <a:prstGeom prst="rect">
            <a:avLst/>
          </a:prstGeom>
        </p:spPr>
        <p:txBody>
          <a:bodyPr wrap="square">
            <a:spAutoFit/>
          </a:bodyPr>
          <a:lstStyle/>
          <a:p>
            <a:pPr lvl="0" algn="ctr">
              <a:spcBef>
                <a:spcPts val="0"/>
              </a:spcBef>
              <a:buClrTx/>
              <a:buSzTx/>
            </a:pPr>
            <a:r>
              <a:rPr lang="de-CH" b="1" dirty="0" smtClean="0">
                <a:solidFill>
                  <a:srgbClr val="C00000"/>
                </a:solidFill>
                <a:latin typeface="Arial" pitchFamily="34" charset="0"/>
              </a:rPr>
              <a:t>Evidenzbasierte </a:t>
            </a:r>
            <a:r>
              <a:rPr lang="de-CH" b="1" dirty="0">
                <a:solidFill>
                  <a:srgbClr val="C00000"/>
                </a:solidFill>
                <a:latin typeface="Arial" pitchFamily="34" charset="0"/>
              </a:rPr>
              <a:t>Interventionen - Patientensicherheit</a:t>
            </a:r>
          </a:p>
        </p:txBody>
      </p:sp>
      <p:sp>
        <p:nvSpPr>
          <p:cNvPr id="7" name="Rechteck 6"/>
          <p:cNvSpPr/>
          <p:nvPr/>
        </p:nvSpPr>
        <p:spPr>
          <a:xfrm>
            <a:off x="287524" y="1484784"/>
            <a:ext cx="4244243" cy="369332"/>
          </a:xfrm>
          <a:prstGeom prst="rect">
            <a:avLst/>
          </a:prstGeom>
        </p:spPr>
        <p:txBody>
          <a:bodyPr wrap="square">
            <a:spAutoFit/>
          </a:bodyPr>
          <a:lstStyle/>
          <a:p>
            <a:r>
              <a:rPr lang="de-CH" b="1" dirty="0">
                <a:solidFill>
                  <a:srgbClr val="C00000"/>
                </a:solidFill>
              </a:rPr>
              <a:t>Know-how aus zwei </a:t>
            </a:r>
            <a:r>
              <a:rPr lang="de-CH" b="1" dirty="0" smtClean="0">
                <a:solidFill>
                  <a:srgbClr val="C00000"/>
                </a:solidFill>
              </a:rPr>
              <a:t>Fachgebieten:</a:t>
            </a:r>
            <a:endParaRPr lang="de-CH" b="1" dirty="0"/>
          </a:p>
        </p:txBody>
      </p:sp>
      <p:sp>
        <p:nvSpPr>
          <p:cNvPr id="6" name="Foliennummernplatzhalter 5"/>
          <p:cNvSpPr>
            <a:spLocks noGrp="1"/>
          </p:cNvSpPr>
          <p:nvPr>
            <p:ph type="sldNum" sz="quarter" idx="4"/>
          </p:nvPr>
        </p:nvSpPr>
        <p:spPr/>
        <p:txBody>
          <a:bodyPr/>
          <a:lstStyle/>
          <a:p>
            <a:fld id="{A6DC35B0-3101-436D-83E8-2A48940380AD}" type="slidenum">
              <a:rPr lang="de-CH" smtClean="0"/>
              <a:pPr/>
              <a:t>23</a:t>
            </a:fld>
            <a:endParaRPr lang="de-CH" dirty="0"/>
          </a:p>
        </p:txBody>
      </p:sp>
      <p:sp>
        <p:nvSpPr>
          <p:cNvPr id="14" name="Datumsplatzhalter 3"/>
          <p:cNvSpPr>
            <a:spLocks noGrp="1"/>
          </p:cNvSpPr>
          <p:nvPr>
            <p:ph type="dt" sz="half" idx="2"/>
          </p:nvPr>
        </p:nvSpPr>
        <p:spPr>
          <a:xfrm>
            <a:off x="352425" y="6554788"/>
            <a:ext cx="3203575" cy="153987"/>
          </a:xfrm>
          <a:prstGeom prst="rect">
            <a:avLst/>
          </a:prstGeom>
        </p:spPr>
        <p:txBody>
          <a:bodyPr vert="horz" wrap="square" lIns="0" tIns="0" rIns="0" bIns="0" rtlCol="0" anchor="ctr">
            <a:spAutoFit/>
          </a:bodyPr>
          <a:lstStyle>
            <a:lvl1pPr algn="l">
              <a:defRPr sz="1000">
                <a:solidFill>
                  <a:schemeClr val="tx1"/>
                </a:solidFill>
              </a:defRPr>
            </a:lvl1pPr>
          </a:lstStyle>
          <a:p>
            <a:r>
              <a:rPr lang="de-CH" dirty="0" smtClean="0"/>
              <a:t>© Patientensicherheit </a:t>
            </a:r>
            <a:r>
              <a:rPr lang="de-CH" dirty="0"/>
              <a:t>S</a:t>
            </a:r>
            <a:r>
              <a:rPr lang="de-CH" dirty="0" smtClean="0"/>
              <a:t>chweiz</a:t>
            </a:r>
            <a:endParaRPr lang="de-CH" dirty="0"/>
          </a:p>
        </p:txBody>
      </p:sp>
    </p:spTree>
    <p:extLst>
      <p:ext uri="{BB962C8B-B14F-4D97-AF65-F5344CB8AC3E}">
        <p14:creationId xmlns:p14="http://schemas.microsoft.com/office/powerpoint/2010/main" val="2774039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CH" dirty="0" smtClean="0"/>
              <a:t>Erhöhung der Sicherheit </a:t>
            </a:r>
            <a:endParaRPr lang="de-CH" dirty="0"/>
          </a:p>
        </p:txBody>
      </p:sp>
      <p:sp>
        <p:nvSpPr>
          <p:cNvPr id="5" name="Inhaltsplatzhalter 4"/>
          <p:cNvSpPr>
            <a:spLocks noGrp="1"/>
          </p:cNvSpPr>
          <p:nvPr>
            <p:ph sz="quarter" idx="11"/>
          </p:nvPr>
        </p:nvSpPr>
        <p:spPr/>
        <p:txBody>
          <a:bodyPr/>
          <a:lstStyle/>
          <a:p>
            <a:pPr marL="0" indent="0">
              <a:buNone/>
            </a:pPr>
            <a:r>
              <a:rPr lang="de-CH" sz="2000" dirty="0" smtClean="0">
                <a:solidFill>
                  <a:srgbClr val="C00000"/>
                </a:solidFill>
              </a:rPr>
              <a:t>Wenn Sie sich an Ihr Fallbeispiel zurückerinnern, über das Sie sich zu zweit ausgetauscht haben:</a:t>
            </a:r>
          </a:p>
          <a:p>
            <a:endParaRPr lang="de-CH" sz="1800" b="0" dirty="0" smtClean="0"/>
          </a:p>
          <a:p>
            <a:r>
              <a:rPr lang="de-CH" sz="1800" b="0" dirty="0" smtClean="0"/>
              <a:t>Wie </a:t>
            </a:r>
            <a:r>
              <a:rPr lang="de-CH" sz="1800" b="0" dirty="0"/>
              <a:t>hätte </a:t>
            </a:r>
            <a:r>
              <a:rPr lang="de-CH" sz="1800" b="0" dirty="0" smtClean="0"/>
              <a:t>das unerwünschte Ereignis vermieden </a:t>
            </a:r>
            <a:r>
              <a:rPr lang="de-CH" sz="1800" b="0" dirty="0"/>
              <a:t>werden können bzw. könnte es in Zukunft vermieden werden</a:t>
            </a:r>
            <a:r>
              <a:rPr lang="de-CH" sz="1800" b="0" dirty="0" smtClean="0"/>
              <a:t>?</a:t>
            </a:r>
          </a:p>
          <a:p>
            <a:endParaRPr lang="de-CH" sz="1800" b="0" dirty="0" smtClean="0"/>
          </a:p>
          <a:p>
            <a:r>
              <a:rPr lang="de-CH" sz="1800" b="0" dirty="0" smtClean="0"/>
              <a:t>Welche Massnahmen würden Sie umsetzen? </a:t>
            </a:r>
            <a:endParaRPr lang="de-CH" sz="1800" b="0" dirty="0"/>
          </a:p>
          <a:p>
            <a:endParaRPr lang="de-CH" dirty="0"/>
          </a:p>
        </p:txBody>
      </p:sp>
      <p:sp>
        <p:nvSpPr>
          <p:cNvPr id="6" name="Textplatzhalter 5"/>
          <p:cNvSpPr>
            <a:spLocks noGrp="1"/>
          </p:cNvSpPr>
          <p:nvPr>
            <p:ph type="body" sz="quarter" idx="12"/>
          </p:nvPr>
        </p:nvSpPr>
        <p:spPr/>
        <p:txBody>
          <a:bodyPr/>
          <a:lstStyle/>
          <a:p>
            <a:endParaRPr lang="de-CH" dirty="0"/>
          </a:p>
        </p:txBody>
      </p:sp>
      <p:sp>
        <p:nvSpPr>
          <p:cNvPr id="4" name="Foliennummernplatzhalter 3"/>
          <p:cNvSpPr>
            <a:spLocks noGrp="1"/>
          </p:cNvSpPr>
          <p:nvPr>
            <p:ph type="sldNum" sz="quarter" idx="4"/>
          </p:nvPr>
        </p:nvSpPr>
        <p:spPr/>
        <p:txBody>
          <a:bodyPr/>
          <a:lstStyle/>
          <a:p>
            <a:fld id="{A6DC35B0-3101-436D-83E8-2A48940380AD}" type="slidenum">
              <a:rPr lang="de-CH" smtClean="0"/>
              <a:pPr/>
              <a:t>24</a:t>
            </a:fld>
            <a:endParaRPr lang="de-CH" dirty="0"/>
          </a:p>
        </p:txBody>
      </p:sp>
      <p:sp>
        <p:nvSpPr>
          <p:cNvPr id="7" name="Datumsplatzhalter 3"/>
          <p:cNvSpPr>
            <a:spLocks noGrp="1"/>
          </p:cNvSpPr>
          <p:nvPr>
            <p:ph type="dt" sz="half" idx="2"/>
          </p:nvPr>
        </p:nvSpPr>
        <p:spPr>
          <a:prstGeom prst="rect">
            <a:avLst/>
          </a:prstGeom>
        </p:spPr>
        <p:txBody>
          <a:bodyPr vert="horz" wrap="square" lIns="0" tIns="0" rIns="0" bIns="0" rtlCol="0" anchor="ctr">
            <a:spAutoFit/>
          </a:bodyPr>
          <a:lstStyle>
            <a:lvl1pPr algn="l">
              <a:defRPr sz="1000">
                <a:solidFill>
                  <a:schemeClr val="tx1"/>
                </a:solidFill>
              </a:defRPr>
            </a:lvl1pPr>
          </a:lstStyle>
          <a:p>
            <a:r>
              <a:rPr lang="de-CH" dirty="0" smtClean="0"/>
              <a:t>© Patientensicherheit </a:t>
            </a:r>
            <a:r>
              <a:rPr lang="de-CH" dirty="0"/>
              <a:t>S</a:t>
            </a:r>
            <a:r>
              <a:rPr lang="de-CH" dirty="0" smtClean="0"/>
              <a:t>chweiz</a:t>
            </a:r>
            <a:endParaRPr lang="de-CH" dirty="0"/>
          </a:p>
        </p:txBody>
      </p:sp>
    </p:spTree>
    <p:extLst>
      <p:ext uri="{BB962C8B-B14F-4D97-AF65-F5344CB8AC3E}">
        <p14:creationId xmlns:p14="http://schemas.microsoft.com/office/powerpoint/2010/main" val="13963897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CH" dirty="0" smtClean="0"/>
              <a:t>Erhöhung der Sicherheit </a:t>
            </a:r>
            <a:endParaRPr lang="de-CH" dirty="0"/>
          </a:p>
        </p:txBody>
      </p:sp>
      <p:sp>
        <p:nvSpPr>
          <p:cNvPr id="5" name="Inhaltsplatzhalter 4"/>
          <p:cNvSpPr>
            <a:spLocks noGrp="1"/>
          </p:cNvSpPr>
          <p:nvPr>
            <p:ph sz="quarter" idx="11"/>
          </p:nvPr>
        </p:nvSpPr>
        <p:spPr>
          <a:xfrm>
            <a:off x="323528" y="836712"/>
            <a:ext cx="7308812" cy="5004556"/>
          </a:xfrm>
        </p:spPr>
        <p:txBody>
          <a:bodyPr/>
          <a:lstStyle/>
          <a:p>
            <a:r>
              <a:rPr lang="de-CH" sz="1800" b="0" dirty="0" smtClean="0"/>
              <a:t>Die Sicherheit kann erhöht werden, indem in den relevanten Einflussbereichen Massnahmen ergriffen werden, damit Fehler verhindert, reduziert oder aufgefangen werden, die zu Schäden führen könnten</a:t>
            </a:r>
            <a:r>
              <a:rPr lang="de-CH" sz="2000" b="0" dirty="0" smtClean="0"/>
              <a:t>. </a:t>
            </a:r>
          </a:p>
          <a:p>
            <a:endParaRPr lang="de-CH" dirty="0"/>
          </a:p>
          <a:p>
            <a:r>
              <a:rPr lang="de-CH" dirty="0" smtClean="0"/>
              <a:t> </a:t>
            </a:r>
            <a:endParaRPr lang="de-CH" dirty="0"/>
          </a:p>
        </p:txBody>
      </p:sp>
      <p:sp>
        <p:nvSpPr>
          <p:cNvPr id="11" name="Textfeld 10"/>
          <p:cNvSpPr txBox="1"/>
          <p:nvPr/>
        </p:nvSpPr>
        <p:spPr>
          <a:xfrm>
            <a:off x="5929833" y="2708920"/>
            <a:ext cx="3224808" cy="3785652"/>
          </a:xfrm>
          <a:prstGeom prst="rect">
            <a:avLst/>
          </a:prstGeom>
          <a:noFill/>
        </p:spPr>
        <p:txBody>
          <a:bodyPr wrap="square" rtlCol="0">
            <a:spAutoFit/>
          </a:bodyPr>
          <a:lstStyle/>
          <a:p>
            <a:r>
              <a:rPr lang="de-CH" sz="1600" dirty="0" smtClean="0">
                <a:solidFill>
                  <a:srgbClr val="006061"/>
                </a:solidFill>
              </a:rPr>
              <a:t>Beispiele </a:t>
            </a:r>
          </a:p>
          <a:p>
            <a:pPr marL="285750" indent="-285750">
              <a:buFont typeface="Arial" panose="020B0604020202020204" pitchFamily="34" charset="0"/>
              <a:buChar char="•"/>
            </a:pPr>
            <a:r>
              <a:rPr lang="de-CH" sz="1600" dirty="0" smtClean="0">
                <a:solidFill>
                  <a:srgbClr val="006061"/>
                </a:solidFill>
              </a:rPr>
              <a:t>Training, Team- Simulationstraining </a:t>
            </a:r>
          </a:p>
          <a:p>
            <a:pPr marL="285750" indent="-285750">
              <a:buFont typeface="Arial" panose="020B0604020202020204" pitchFamily="34" charset="0"/>
              <a:buChar char="•"/>
            </a:pPr>
            <a:r>
              <a:rPr lang="de-CH" sz="1600" dirty="0" smtClean="0">
                <a:solidFill>
                  <a:srgbClr val="006061"/>
                </a:solidFill>
              </a:rPr>
              <a:t>Crew Ressource-Management</a:t>
            </a:r>
            <a:endParaRPr lang="de-CH" sz="1600" dirty="0">
              <a:solidFill>
                <a:srgbClr val="006061"/>
              </a:solidFill>
            </a:endParaRPr>
          </a:p>
          <a:p>
            <a:pPr marL="285750" lvl="0" indent="-285750">
              <a:buFont typeface="Arial" panose="020B0604020202020204" pitchFamily="34" charset="0"/>
              <a:buChar char="•"/>
            </a:pPr>
            <a:r>
              <a:rPr lang="de-CH" sz="1600" dirty="0" smtClean="0">
                <a:solidFill>
                  <a:srgbClr val="006061"/>
                </a:solidFill>
              </a:rPr>
              <a:t>Strukturierte Kommunikation</a:t>
            </a:r>
          </a:p>
          <a:p>
            <a:pPr marL="285750" lvl="0" indent="-285750">
              <a:buFont typeface="Arial" panose="020B0604020202020204" pitchFamily="34" charset="0"/>
              <a:buChar char="•"/>
            </a:pPr>
            <a:r>
              <a:rPr lang="en-GB" sz="1600" dirty="0" smtClean="0">
                <a:solidFill>
                  <a:srgbClr val="006061"/>
                </a:solidFill>
              </a:rPr>
              <a:t>Leadership</a:t>
            </a:r>
            <a:r>
              <a:rPr lang="de-CH" sz="1600" dirty="0" smtClean="0">
                <a:solidFill>
                  <a:srgbClr val="006061"/>
                </a:solidFill>
              </a:rPr>
              <a:t> </a:t>
            </a:r>
          </a:p>
          <a:p>
            <a:pPr marL="285750" lvl="0" indent="-285750">
              <a:buFont typeface="Arial" panose="020B0604020202020204" pitchFamily="34" charset="0"/>
              <a:buChar char="•"/>
            </a:pPr>
            <a:r>
              <a:rPr lang="de-CH" sz="1600" dirty="0" smtClean="0">
                <a:solidFill>
                  <a:srgbClr val="006061"/>
                </a:solidFill>
              </a:rPr>
              <a:t>Lärm- / Ablenkungsreduktion</a:t>
            </a:r>
            <a:endParaRPr lang="de-CH" sz="1600" dirty="0">
              <a:solidFill>
                <a:srgbClr val="006061"/>
              </a:solidFill>
            </a:endParaRPr>
          </a:p>
          <a:p>
            <a:pPr marL="285750" lvl="0" indent="-285750">
              <a:buFont typeface="Arial" panose="020B0604020202020204" pitchFamily="34" charset="0"/>
              <a:buChar char="•"/>
            </a:pPr>
            <a:r>
              <a:rPr lang="de-CH" sz="1600" dirty="0">
                <a:solidFill>
                  <a:srgbClr val="006061"/>
                </a:solidFill>
              </a:rPr>
              <a:t>Klare </a:t>
            </a:r>
            <a:r>
              <a:rPr lang="de-CH" sz="1600" dirty="0" smtClean="0">
                <a:solidFill>
                  <a:srgbClr val="006061"/>
                </a:solidFill>
              </a:rPr>
              <a:t>Aufgabenzuteilung</a:t>
            </a:r>
            <a:endParaRPr lang="de-CH" sz="1600" dirty="0">
              <a:solidFill>
                <a:srgbClr val="006061"/>
              </a:solidFill>
            </a:endParaRPr>
          </a:p>
          <a:p>
            <a:pPr marL="285750" lvl="0" indent="-285750">
              <a:buFont typeface="Arial" panose="020B0604020202020204" pitchFamily="34" charset="0"/>
              <a:buChar char="•"/>
            </a:pPr>
            <a:r>
              <a:rPr lang="de-CH" sz="1600" dirty="0" smtClean="0">
                <a:solidFill>
                  <a:srgbClr val="006061"/>
                </a:solidFill>
              </a:rPr>
              <a:t>Checklisten </a:t>
            </a:r>
          </a:p>
          <a:p>
            <a:pPr marL="285750" lvl="0" indent="-285750">
              <a:buFont typeface="Arial" panose="020B0604020202020204" pitchFamily="34" charset="0"/>
              <a:buChar char="•"/>
            </a:pPr>
            <a:r>
              <a:rPr lang="de-CH" sz="1600" dirty="0" smtClean="0">
                <a:solidFill>
                  <a:srgbClr val="006061"/>
                </a:solidFill>
              </a:rPr>
              <a:t>Geeignete Einrichtung/Design </a:t>
            </a:r>
            <a:endParaRPr lang="de-CH" sz="1600" dirty="0">
              <a:solidFill>
                <a:srgbClr val="006061"/>
              </a:solidFill>
            </a:endParaRPr>
          </a:p>
          <a:p>
            <a:pPr marL="285750" lvl="0" indent="-285750">
              <a:buFont typeface="Arial" panose="020B0604020202020204" pitchFamily="34" charset="0"/>
              <a:buChar char="•"/>
            </a:pPr>
            <a:r>
              <a:rPr lang="de-CH" sz="1600" dirty="0">
                <a:solidFill>
                  <a:srgbClr val="006061"/>
                </a:solidFill>
              </a:rPr>
              <a:t>Guidelines </a:t>
            </a:r>
            <a:endParaRPr lang="de-CH" sz="1600" dirty="0" smtClean="0">
              <a:solidFill>
                <a:srgbClr val="006061"/>
              </a:solidFill>
            </a:endParaRPr>
          </a:p>
          <a:p>
            <a:pPr marL="285750" lvl="0" indent="-285750">
              <a:buFont typeface="Arial" panose="020B0604020202020204" pitchFamily="34" charset="0"/>
              <a:buChar char="•"/>
            </a:pPr>
            <a:r>
              <a:rPr lang="de-CH" sz="1600" dirty="0" smtClean="0">
                <a:solidFill>
                  <a:srgbClr val="006061"/>
                </a:solidFill>
              </a:rPr>
              <a:t>Offener Umgang mit Fehlern </a:t>
            </a:r>
          </a:p>
          <a:p>
            <a:pPr marL="285750" lvl="0" indent="-285750">
              <a:buFont typeface="Arial" panose="020B0604020202020204" pitchFamily="34" charset="0"/>
              <a:buChar char="•"/>
            </a:pPr>
            <a:endParaRPr lang="de-CH" sz="1600" dirty="0">
              <a:solidFill>
                <a:srgbClr val="006061"/>
              </a:solidFill>
            </a:endParaRPr>
          </a:p>
          <a:p>
            <a:pPr marL="285750" lvl="0" indent="-285750">
              <a:buFont typeface="Arial" panose="020B0604020202020204" pitchFamily="34" charset="0"/>
              <a:buChar char="•"/>
            </a:pPr>
            <a:endParaRPr lang="de-CH" sz="1600" dirty="0">
              <a:solidFill>
                <a:srgbClr val="006061"/>
              </a:solidFill>
            </a:endParaRPr>
          </a:p>
          <a:p>
            <a:pPr marL="285750" indent="-285750">
              <a:buFont typeface="Arial" panose="020B0604020202020204" pitchFamily="34" charset="0"/>
              <a:buChar char="•"/>
            </a:pPr>
            <a:endParaRPr lang="de-CH" sz="1600" dirty="0"/>
          </a:p>
        </p:txBody>
      </p:sp>
      <p:pic>
        <p:nvPicPr>
          <p:cNvPr id="1027" name="Picture 3" descr="\\SBS2011SRV01\Daten\Stiftung Patientensicherheit\progress-Pilotprogramme\2_Sichere Chirurgie\1_progress_Sichere Chirurgie\Vertiefungsprojekt-Achse2\7_Unterstützungsmaterial\01_Unterstützungsdokumente D\U7_Präsentation_Grundaspekte Patientensicherheit.jpg"/>
          <p:cNvPicPr>
            <a:picLocks noChangeAspect="1" noChangeArrowheads="1"/>
          </p:cNvPicPr>
          <p:nvPr/>
        </p:nvPicPr>
        <p:blipFill rotWithShape="1">
          <a:blip r:embed="rId3">
            <a:extLst>
              <a:ext uri="{28A0092B-C50C-407E-A947-70E740481C1C}">
                <a14:useLocalDpi xmlns:a14="http://schemas.microsoft.com/office/drawing/2010/main" val="0"/>
              </a:ext>
            </a:extLst>
          </a:blip>
          <a:srcRect l="4178" t="19305" r="3891" b="13846"/>
          <a:stretch/>
        </p:blipFill>
        <p:spPr bwMode="auto">
          <a:xfrm>
            <a:off x="179512" y="2492896"/>
            <a:ext cx="5693645" cy="3105131"/>
          </a:xfrm>
          <a:prstGeom prst="rect">
            <a:avLst/>
          </a:prstGeom>
          <a:noFill/>
          <a:extLst>
            <a:ext uri="{909E8E84-426E-40DD-AFC4-6F175D3DCCD1}">
              <a14:hiddenFill xmlns:a14="http://schemas.microsoft.com/office/drawing/2010/main">
                <a:solidFill>
                  <a:srgbClr val="FFFFFF"/>
                </a:solidFill>
              </a14:hiddenFill>
            </a:ext>
          </a:extLst>
        </p:spPr>
      </p:pic>
      <p:sp>
        <p:nvSpPr>
          <p:cNvPr id="4" name="Foliennummernplatzhalter 3"/>
          <p:cNvSpPr>
            <a:spLocks noGrp="1"/>
          </p:cNvSpPr>
          <p:nvPr>
            <p:ph type="sldNum" sz="quarter" idx="4"/>
          </p:nvPr>
        </p:nvSpPr>
        <p:spPr/>
        <p:txBody>
          <a:bodyPr/>
          <a:lstStyle/>
          <a:p>
            <a:fld id="{A6DC35B0-3101-436D-83E8-2A48940380AD}" type="slidenum">
              <a:rPr lang="de-CH" smtClean="0"/>
              <a:pPr/>
              <a:t>25</a:t>
            </a:fld>
            <a:endParaRPr lang="de-CH" dirty="0"/>
          </a:p>
        </p:txBody>
      </p:sp>
      <p:sp>
        <p:nvSpPr>
          <p:cNvPr id="8" name="Datumsplatzhalter 3"/>
          <p:cNvSpPr>
            <a:spLocks noGrp="1"/>
          </p:cNvSpPr>
          <p:nvPr>
            <p:ph type="dt" sz="half" idx="2"/>
          </p:nvPr>
        </p:nvSpPr>
        <p:spPr>
          <a:prstGeom prst="rect">
            <a:avLst/>
          </a:prstGeom>
        </p:spPr>
        <p:txBody>
          <a:bodyPr vert="horz" wrap="square" lIns="0" tIns="0" rIns="0" bIns="0" rtlCol="0" anchor="ctr">
            <a:spAutoFit/>
          </a:bodyPr>
          <a:lstStyle>
            <a:lvl1pPr algn="l">
              <a:defRPr sz="1000">
                <a:solidFill>
                  <a:schemeClr val="tx1"/>
                </a:solidFill>
              </a:defRPr>
            </a:lvl1pPr>
          </a:lstStyle>
          <a:p>
            <a:r>
              <a:rPr lang="de-CH" dirty="0" smtClean="0"/>
              <a:t>© Patientensicherheit </a:t>
            </a:r>
            <a:r>
              <a:rPr lang="de-CH" dirty="0"/>
              <a:t>S</a:t>
            </a:r>
            <a:r>
              <a:rPr lang="de-CH" dirty="0" smtClean="0"/>
              <a:t>chweiz</a:t>
            </a:r>
            <a:endParaRPr lang="de-CH" dirty="0"/>
          </a:p>
        </p:txBody>
      </p:sp>
    </p:spTree>
    <p:extLst>
      <p:ext uri="{BB962C8B-B14F-4D97-AF65-F5344CB8AC3E}">
        <p14:creationId xmlns:p14="http://schemas.microsoft.com/office/powerpoint/2010/main" val="342061064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CH" dirty="0" smtClean="0"/>
              <a:t>Zusammenfassung</a:t>
            </a:r>
            <a:endParaRPr lang="de-CH" dirty="0"/>
          </a:p>
        </p:txBody>
      </p:sp>
      <p:sp>
        <p:nvSpPr>
          <p:cNvPr id="5" name="Inhaltsplatzhalter 4"/>
          <p:cNvSpPr>
            <a:spLocks noGrp="1"/>
          </p:cNvSpPr>
          <p:nvPr>
            <p:ph sz="quarter" idx="11"/>
          </p:nvPr>
        </p:nvSpPr>
        <p:spPr/>
        <p:txBody>
          <a:bodyPr/>
          <a:lstStyle/>
          <a:p>
            <a:pPr>
              <a:spcBef>
                <a:spcPts val="2400"/>
              </a:spcBef>
            </a:pPr>
            <a:r>
              <a:rPr lang="de-CH" sz="1800" b="0" dirty="0" smtClean="0"/>
              <a:t>Kleine Fehler passieren überall und immer wieder</a:t>
            </a:r>
          </a:p>
          <a:p>
            <a:pPr>
              <a:spcBef>
                <a:spcPts val="2400"/>
              </a:spcBef>
            </a:pPr>
            <a:r>
              <a:rPr lang="de-CH" sz="1800" b="0" dirty="0" smtClean="0"/>
              <a:t>Je nach Situation und Kombination kann dies zu einem Schaden führen </a:t>
            </a:r>
          </a:p>
          <a:p>
            <a:pPr>
              <a:spcBef>
                <a:spcPts val="2400"/>
              </a:spcBef>
            </a:pPr>
            <a:r>
              <a:rPr lang="de-CH" sz="1800" b="0" dirty="0" smtClean="0"/>
              <a:t>Das ganze OP-Team arbeitet in einem hochkomplexen und fehleranfälligen System </a:t>
            </a:r>
          </a:p>
          <a:p>
            <a:pPr>
              <a:spcBef>
                <a:spcPts val="2400"/>
              </a:spcBef>
            </a:pPr>
            <a:r>
              <a:rPr lang="de-CH" sz="1800" b="0" dirty="0" smtClean="0">
                <a:solidFill>
                  <a:srgbClr val="339933"/>
                </a:solidFill>
              </a:rPr>
              <a:t>Aber man kann etwas dagegen tun</a:t>
            </a:r>
          </a:p>
          <a:p>
            <a:endParaRPr lang="de-CH" dirty="0"/>
          </a:p>
        </p:txBody>
      </p:sp>
      <p:sp>
        <p:nvSpPr>
          <p:cNvPr id="4" name="Foliennummernplatzhalter 3"/>
          <p:cNvSpPr>
            <a:spLocks noGrp="1"/>
          </p:cNvSpPr>
          <p:nvPr>
            <p:ph type="sldNum" sz="quarter" idx="4"/>
          </p:nvPr>
        </p:nvSpPr>
        <p:spPr/>
        <p:txBody>
          <a:bodyPr/>
          <a:lstStyle/>
          <a:p>
            <a:fld id="{A6DC35B0-3101-436D-83E8-2A48940380AD}" type="slidenum">
              <a:rPr lang="de-CH" smtClean="0"/>
              <a:pPr/>
              <a:t>26</a:t>
            </a:fld>
            <a:endParaRPr lang="de-CH" dirty="0"/>
          </a:p>
        </p:txBody>
      </p:sp>
      <p:sp>
        <p:nvSpPr>
          <p:cNvPr id="6" name="Datumsplatzhalter 3"/>
          <p:cNvSpPr>
            <a:spLocks noGrp="1"/>
          </p:cNvSpPr>
          <p:nvPr>
            <p:ph type="dt" sz="half" idx="2"/>
          </p:nvPr>
        </p:nvSpPr>
        <p:spPr>
          <a:prstGeom prst="rect">
            <a:avLst/>
          </a:prstGeom>
        </p:spPr>
        <p:txBody>
          <a:bodyPr vert="horz" wrap="square" lIns="0" tIns="0" rIns="0" bIns="0" rtlCol="0" anchor="ctr">
            <a:spAutoFit/>
          </a:bodyPr>
          <a:lstStyle>
            <a:lvl1pPr algn="l">
              <a:defRPr sz="1000">
                <a:solidFill>
                  <a:schemeClr val="tx1"/>
                </a:solidFill>
              </a:defRPr>
            </a:lvl1pPr>
          </a:lstStyle>
          <a:p>
            <a:r>
              <a:rPr lang="de-CH" dirty="0" smtClean="0"/>
              <a:t>© Patientensicherheit </a:t>
            </a:r>
            <a:r>
              <a:rPr lang="de-CH" dirty="0"/>
              <a:t>S</a:t>
            </a:r>
            <a:r>
              <a:rPr lang="de-CH" dirty="0" smtClean="0"/>
              <a:t>chweiz</a:t>
            </a:r>
            <a:endParaRPr lang="de-CH" dirty="0"/>
          </a:p>
        </p:txBody>
      </p:sp>
    </p:spTree>
    <p:extLst>
      <p:ext uri="{BB962C8B-B14F-4D97-AF65-F5344CB8AC3E}">
        <p14:creationId xmlns:p14="http://schemas.microsoft.com/office/powerpoint/2010/main" val="109836442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Z:\Stiftung Patientensicherheit\progress-Pilotprogramme\2_Sichere Chirurgie\1_progress_Sichere Chirurgie\Kommunikation\fotoshooting_OP\OP-Team\OP-Team_005_MG_8392_xl.jpg"/>
          <p:cNvPicPr>
            <a:picLocks noChangeAspect="1" noChangeArrowheads="1"/>
          </p:cNvPicPr>
          <p:nvPr/>
        </p:nvPicPr>
        <p:blipFill>
          <a:blip r:embed="rId3" cstate="print">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val="0"/>
              </a:ext>
            </a:extLst>
          </a:blip>
          <a:srcRect/>
          <a:stretch>
            <a:fillRect/>
          </a:stretch>
        </p:blipFill>
        <p:spPr bwMode="auto">
          <a:xfrm>
            <a:off x="0" y="692696"/>
            <a:ext cx="9139842" cy="5875671"/>
          </a:xfrm>
          <a:prstGeom prst="rect">
            <a:avLst/>
          </a:prstGeom>
          <a:noFill/>
          <a:extLst>
            <a:ext uri="{909E8E84-426E-40DD-AFC4-6F175D3DCCD1}">
              <a14:hiddenFill xmlns:a14="http://schemas.microsoft.com/office/drawing/2010/main">
                <a:solidFill>
                  <a:srgbClr val="FFFFFF"/>
                </a:solidFill>
              </a14:hiddenFill>
            </a:ext>
          </a:extLst>
        </p:spPr>
      </p:pic>
      <p:sp>
        <p:nvSpPr>
          <p:cNvPr id="2" name="Textplatzhalter 1"/>
          <p:cNvSpPr>
            <a:spLocks noGrp="1"/>
          </p:cNvSpPr>
          <p:nvPr>
            <p:ph type="body" sz="quarter" idx="10"/>
          </p:nvPr>
        </p:nvSpPr>
        <p:spPr/>
        <p:txBody>
          <a:bodyPr/>
          <a:lstStyle/>
          <a:p>
            <a:r>
              <a:rPr lang="de-CH" sz="2800" b="1" dirty="0" smtClean="0">
                <a:solidFill>
                  <a:srgbClr val="C00000"/>
                </a:solidFill>
              </a:rPr>
              <a:t>Danke!</a:t>
            </a:r>
            <a:endParaRPr lang="de-CH" sz="2800" b="1" dirty="0">
              <a:solidFill>
                <a:srgbClr val="C00000"/>
              </a:solidFill>
            </a:endParaRPr>
          </a:p>
        </p:txBody>
      </p:sp>
      <p:sp>
        <p:nvSpPr>
          <p:cNvPr id="4" name="Inhaltsplatzhalter 3"/>
          <p:cNvSpPr>
            <a:spLocks noGrp="1"/>
          </p:cNvSpPr>
          <p:nvPr>
            <p:ph sz="quarter" idx="11"/>
          </p:nvPr>
        </p:nvSpPr>
        <p:spPr>
          <a:xfrm>
            <a:off x="2519264" y="2907350"/>
            <a:ext cx="6624736" cy="1224136"/>
          </a:xfrm>
        </p:spPr>
        <p:txBody>
          <a:bodyPr>
            <a:noAutofit/>
          </a:bodyPr>
          <a:lstStyle/>
          <a:p>
            <a:r>
              <a:rPr lang="de-CH" sz="2000" dirty="0" smtClean="0">
                <a:solidFill>
                  <a:srgbClr val="C00000"/>
                </a:solidFill>
              </a:rPr>
              <a:t>Die Projektgruppe freut sich auf die Zusammenarbeit im Projekt progress! Sichere Chirurgie</a:t>
            </a:r>
          </a:p>
          <a:p>
            <a:r>
              <a:rPr lang="de-CH" sz="2000" dirty="0" smtClean="0">
                <a:solidFill>
                  <a:srgbClr val="C00000"/>
                </a:solidFill>
              </a:rPr>
              <a:t>Projektleitung: </a:t>
            </a:r>
            <a:r>
              <a:rPr lang="de-CH" sz="2000" dirty="0" smtClean="0">
                <a:solidFill>
                  <a:srgbClr val="7030A0"/>
                </a:solidFill>
              </a:rPr>
              <a:t>Name der Projektleitung, E- Mail oder Tel.nr </a:t>
            </a:r>
          </a:p>
          <a:p>
            <a:r>
              <a:rPr lang="de-CH" sz="1800" dirty="0">
                <a:solidFill>
                  <a:schemeClr val="tx2">
                    <a:lumMod val="75000"/>
                  </a:schemeClr>
                </a:solidFill>
              </a:rPr>
              <a:t>p</a:t>
            </a:r>
            <a:r>
              <a:rPr lang="de-CH" sz="1800" dirty="0" smtClean="0">
                <a:solidFill>
                  <a:schemeClr val="tx2">
                    <a:lumMod val="75000"/>
                  </a:schemeClr>
                </a:solidFill>
              </a:rPr>
              <a:t>rogress! Sichere Chirurgie  wird im Rahmen des nationalen Pilotprogramms von patientensicherheit schweiz durchgeführt: </a:t>
            </a:r>
            <a:r>
              <a:rPr lang="de-CH" sz="2000" dirty="0" smtClean="0">
                <a:solidFill>
                  <a:schemeClr val="tx2">
                    <a:lumMod val="75000"/>
                  </a:schemeClr>
                </a:solidFill>
                <a:hlinkClick r:id="rId5"/>
              </a:rPr>
              <a:t>www.patientensicherheit.ch</a:t>
            </a:r>
            <a:endParaRPr lang="de-CH" sz="2000" dirty="0" smtClean="0">
              <a:solidFill>
                <a:schemeClr val="tx2">
                  <a:lumMod val="75000"/>
                </a:schemeClr>
              </a:solidFill>
            </a:endParaRPr>
          </a:p>
          <a:p>
            <a:endParaRPr lang="de-CH" sz="1800" dirty="0" smtClean="0">
              <a:solidFill>
                <a:schemeClr val="tx2">
                  <a:lumMod val="75000"/>
                </a:schemeClr>
              </a:solidFill>
            </a:endParaRPr>
          </a:p>
          <a:p>
            <a:r>
              <a:rPr lang="de-CH" sz="1800" dirty="0" smtClean="0">
                <a:solidFill>
                  <a:schemeClr val="tx2">
                    <a:lumMod val="75000"/>
                  </a:schemeClr>
                </a:solidFill>
              </a:rPr>
              <a:t> </a:t>
            </a:r>
            <a:endParaRPr lang="de-CH" sz="1800" dirty="0">
              <a:solidFill>
                <a:schemeClr val="tx2">
                  <a:lumMod val="75000"/>
                </a:schemeClr>
              </a:solidFill>
            </a:endParaRPr>
          </a:p>
        </p:txBody>
      </p:sp>
      <p:sp>
        <p:nvSpPr>
          <p:cNvPr id="3" name="Textfeld 2"/>
          <p:cNvSpPr txBox="1"/>
          <p:nvPr/>
        </p:nvSpPr>
        <p:spPr>
          <a:xfrm>
            <a:off x="1187624" y="1556792"/>
            <a:ext cx="6482865" cy="1077218"/>
          </a:xfrm>
          <a:prstGeom prst="rect">
            <a:avLst/>
          </a:prstGeom>
          <a:noFill/>
        </p:spPr>
        <p:txBody>
          <a:bodyPr wrap="none" rtlCol="0">
            <a:spAutoFit/>
          </a:bodyPr>
          <a:lstStyle/>
          <a:p>
            <a:r>
              <a:rPr lang="de-CH" sz="3200" b="1" dirty="0" smtClean="0">
                <a:solidFill>
                  <a:srgbClr val="7030A0"/>
                </a:solidFill>
              </a:rPr>
              <a:t>Hier ev. Foto von Projektgruppe </a:t>
            </a:r>
          </a:p>
          <a:p>
            <a:r>
              <a:rPr lang="de-CH" sz="3200" b="1" dirty="0" smtClean="0">
                <a:solidFill>
                  <a:srgbClr val="7030A0"/>
                </a:solidFill>
              </a:rPr>
              <a:t>und Ambassdoren hinzufügen </a:t>
            </a:r>
            <a:endParaRPr lang="de-CH" sz="3200" b="1" dirty="0">
              <a:solidFill>
                <a:srgbClr val="7030A0"/>
              </a:solidFill>
            </a:endParaRPr>
          </a:p>
        </p:txBody>
      </p:sp>
      <p:sp>
        <p:nvSpPr>
          <p:cNvPr id="6" name="Foliennummernplatzhalter 5"/>
          <p:cNvSpPr>
            <a:spLocks noGrp="1"/>
          </p:cNvSpPr>
          <p:nvPr>
            <p:ph type="sldNum" sz="quarter" idx="4"/>
          </p:nvPr>
        </p:nvSpPr>
        <p:spPr/>
        <p:txBody>
          <a:bodyPr/>
          <a:lstStyle/>
          <a:p>
            <a:fld id="{A6DC35B0-3101-436D-83E8-2A48940380AD}" type="slidenum">
              <a:rPr lang="de-CH" smtClean="0"/>
              <a:pPr/>
              <a:t>27</a:t>
            </a:fld>
            <a:endParaRPr lang="de-CH" dirty="0"/>
          </a:p>
        </p:txBody>
      </p:sp>
      <p:sp>
        <p:nvSpPr>
          <p:cNvPr id="9" name="Datumsplatzhalter 3"/>
          <p:cNvSpPr>
            <a:spLocks noGrp="1"/>
          </p:cNvSpPr>
          <p:nvPr>
            <p:ph type="dt" sz="half" idx="2"/>
          </p:nvPr>
        </p:nvSpPr>
        <p:spPr>
          <a:xfrm>
            <a:off x="352425" y="6554788"/>
            <a:ext cx="3203575" cy="153987"/>
          </a:xfrm>
          <a:prstGeom prst="rect">
            <a:avLst/>
          </a:prstGeom>
        </p:spPr>
        <p:txBody>
          <a:bodyPr vert="horz" wrap="square" lIns="0" tIns="0" rIns="0" bIns="0" rtlCol="0" anchor="ctr">
            <a:spAutoFit/>
          </a:bodyPr>
          <a:lstStyle>
            <a:lvl1pPr algn="l">
              <a:defRPr sz="1000">
                <a:solidFill>
                  <a:schemeClr val="tx1"/>
                </a:solidFill>
              </a:defRPr>
            </a:lvl1pPr>
          </a:lstStyle>
          <a:p>
            <a:r>
              <a:rPr lang="de-CH" dirty="0" smtClean="0"/>
              <a:t>© Patientensicherheit </a:t>
            </a:r>
            <a:r>
              <a:rPr lang="de-CH" dirty="0"/>
              <a:t>S</a:t>
            </a:r>
            <a:r>
              <a:rPr lang="de-CH" dirty="0" smtClean="0"/>
              <a:t>chweiz</a:t>
            </a:r>
            <a:endParaRPr lang="de-CH" dirty="0"/>
          </a:p>
        </p:txBody>
      </p:sp>
    </p:spTree>
    <p:extLst>
      <p:ext uri="{BB962C8B-B14F-4D97-AF65-F5344CB8AC3E}">
        <p14:creationId xmlns:p14="http://schemas.microsoft.com/office/powerpoint/2010/main" val="392570664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CH" dirty="0" smtClean="0"/>
              <a:t>Literatur</a:t>
            </a:r>
            <a:endParaRPr lang="de-CH" dirty="0"/>
          </a:p>
        </p:txBody>
      </p:sp>
      <p:sp>
        <p:nvSpPr>
          <p:cNvPr id="4" name="Foliennummernplatzhalter 3"/>
          <p:cNvSpPr>
            <a:spLocks noGrp="1"/>
          </p:cNvSpPr>
          <p:nvPr>
            <p:ph type="sldNum" sz="quarter" idx="4"/>
          </p:nvPr>
        </p:nvSpPr>
        <p:spPr/>
        <p:txBody>
          <a:bodyPr/>
          <a:lstStyle/>
          <a:p>
            <a:fld id="{A6DC35B0-3101-436D-83E8-2A48940380AD}" type="slidenum">
              <a:rPr lang="de-CH" smtClean="0"/>
              <a:pPr/>
              <a:t>28</a:t>
            </a:fld>
            <a:endParaRPr lang="de-CH" dirty="0"/>
          </a:p>
        </p:txBody>
      </p:sp>
      <p:sp>
        <p:nvSpPr>
          <p:cNvPr id="6" name="Datumsplatzhalter 3"/>
          <p:cNvSpPr>
            <a:spLocks noGrp="1"/>
          </p:cNvSpPr>
          <p:nvPr>
            <p:ph type="dt" sz="half" idx="2"/>
          </p:nvPr>
        </p:nvSpPr>
        <p:spPr>
          <a:xfrm>
            <a:off x="352425" y="6554788"/>
            <a:ext cx="3203575" cy="153987"/>
          </a:xfrm>
          <a:prstGeom prst="rect">
            <a:avLst/>
          </a:prstGeom>
        </p:spPr>
        <p:txBody>
          <a:bodyPr vert="horz" wrap="square" lIns="0" tIns="0" rIns="0" bIns="0" rtlCol="0" anchor="ctr">
            <a:spAutoFit/>
          </a:bodyPr>
          <a:lstStyle>
            <a:lvl1pPr algn="l">
              <a:defRPr sz="1000">
                <a:solidFill>
                  <a:schemeClr val="tx1"/>
                </a:solidFill>
              </a:defRPr>
            </a:lvl1pPr>
          </a:lstStyle>
          <a:p>
            <a:r>
              <a:rPr lang="de-CH" dirty="0" smtClean="0"/>
              <a:t>© Patientensicherheit </a:t>
            </a:r>
            <a:r>
              <a:rPr lang="de-CH" dirty="0"/>
              <a:t>S</a:t>
            </a:r>
            <a:r>
              <a:rPr lang="de-CH" dirty="0" smtClean="0"/>
              <a:t>chweiz</a:t>
            </a:r>
            <a:endParaRPr lang="de-CH" dirty="0"/>
          </a:p>
        </p:txBody>
      </p:sp>
      <p:sp>
        <p:nvSpPr>
          <p:cNvPr id="3" name="Inhaltsplatzhalter 2"/>
          <p:cNvSpPr>
            <a:spLocks noGrp="1"/>
          </p:cNvSpPr>
          <p:nvPr>
            <p:ph sz="quarter" idx="11"/>
          </p:nvPr>
        </p:nvSpPr>
        <p:spPr/>
        <p:txBody>
          <a:bodyPr>
            <a:normAutofit fontScale="92500" lnSpcReduction="20000"/>
          </a:bodyPr>
          <a:lstStyle/>
          <a:p>
            <a:r>
              <a:rPr lang="en-GB" sz="1900" b="0" dirty="0"/>
              <a:t>Anderson O, Davis R, Hanna GB, Vincent CA. Surgical adverse events: a systematic review. The American Journal of Surgery 2013;206(2):253-62.</a:t>
            </a:r>
            <a:endParaRPr lang="de-CH" sz="1900" b="0" dirty="0"/>
          </a:p>
          <a:p>
            <a:r>
              <a:rPr lang="en-GB" sz="1900" b="0" dirty="0"/>
              <a:t>OECD. Health at a Glance 2011: OECD Indicators. OECD Publishing; 2011.</a:t>
            </a:r>
            <a:endParaRPr lang="de-CH" sz="1900" b="0" dirty="0"/>
          </a:p>
          <a:p>
            <a:r>
              <a:rPr lang="en-GB" sz="1900" b="0" dirty="0" err="1"/>
              <a:t>Pearse</a:t>
            </a:r>
            <a:r>
              <a:rPr lang="en-GB" sz="1900" b="0" dirty="0"/>
              <a:t> RM, Moreno RP, Bauer P, Pelosi P, </a:t>
            </a:r>
            <a:r>
              <a:rPr lang="en-GB" sz="1900" b="0" dirty="0" err="1"/>
              <a:t>Metnitz</a:t>
            </a:r>
            <a:r>
              <a:rPr lang="en-GB" sz="1900" b="0" dirty="0"/>
              <a:t> P, Spies C, et al. Mortality after surgery in Europe: a 7 day cohort study. The Lancet 2012 Sep 22;380(9847):1059-65.</a:t>
            </a:r>
            <a:endParaRPr lang="de-CH" sz="1900" b="0" dirty="0"/>
          </a:p>
          <a:p>
            <a:r>
              <a:rPr lang="de-CH" sz="1900" b="0" dirty="0"/>
              <a:t>Schwappach D. Patientensicherheit. </a:t>
            </a:r>
            <a:r>
              <a:rPr lang="it-CH" sz="1900" b="0" dirty="0"/>
              <a:t>In: Egger M, </a:t>
            </a:r>
            <a:r>
              <a:rPr lang="it-CH" sz="1900" b="0" dirty="0" err="1"/>
              <a:t>Razum</a:t>
            </a:r>
            <a:r>
              <a:rPr lang="it-CH" sz="1900" b="0" dirty="0"/>
              <a:t> O, </a:t>
            </a:r>
            <a:r>
              <a:rPr lang="it-CH" sz="1900" b="0" dirty="0" err="1"/>
              <a:t>editors</a:t>
            </a:r>
            <a:r>
              <a:rPr lang="it-CH" sz="1900" b="0" dirty="0"/>
              <a:t>. </a:t>
            </a:r>
            <a:r>
              <a:rPr lang="de-CH" sz="1900" b="0" dirty="0"/>
              <a:t>Public </a:t>
            </a:r>
            <a:r>
              <a:rPr lang="de-CH" sz="1900" b="0" dirty="0" err="1"/>
              <a:t>Health</a:t>
            </a:r>
            <a:r>
              <a:rPr lang="de-CH" sz="1900" b="0" dirty="0"/>
              <a:t>. Sozial- und Präventivmedizin </a:t>
            </a:r>
            <a:r>
              <a:rPr lang="de-CH" sz="1900" b="0" dirty="0" err="1"/>
              <a:t>kompakt.Berlin</a:t>
            </a:r>
            <a:r>
              <a:rPr lang="de-CH" sz="1900" b="0" dirty="0"/>
              <a:t>: de </a:t>
            </a:r>
            <a:r>
              <a:rPr lang="de-CH" sz="1900" b="0" dirty="0" err="1"/>
              <a:t>Gruyter</a:t>
            </a:r>
            <a:r>
              <a:rPr lang="de-CH" sz="1900" b="0" dirty="0"/>
              <a:t>; 2012. p. 116-9.</a:t>
            </a:r>
          </a:p>
          <a:p>
            <a:r>
              <a:rPr lang="de-CH" sz="1900" b="0" dirty="0"/>
              <a:t>van Klei WA, Hoff RG, van </a:t>
            </a:r>
            <a:r>
              <a:rPr lang="de-CH" sz="1900" b="0" dirty="0" err="1"/>
              <a:t>Aarnhem</a:t>
            </a:r>
            <a:r>
              <a:rPr lang="de-CH" sz="1900" b="0" dirty="0"/>
              <a:t> EE, Simmermacher RK, Regli LP, Kappen TH, et al. </a:t>
            </a:r>
            <a:r>
              <a:rPr lang="en-GB" sz="1900" b="0" dirty="0"/>
              <a:t>Effects of the introduction of the WHO "Surgical Safety Checklist" on in-hospital mortality: a cohort study. </a:t>
            </a:r>
            <a:r>
              <a:rPr lang="de-CH" sz="1900" b="0" dirty="0"/>
              <a:t>Ann </a:t>
            </a:r>
            <a:r>
              <a:rPr lang="de-CH" sz="1900" b="0" dirty="0" err="1"/>
              <a:t>Surg</a:t>
            </a:r>
            <a:r>
              <a:rPr lang="de-CH" sz="1900" b="0" dirty="0"/>
              <a:t> 2012 Jan;255(1):44-9.</a:t>
            </a:r>
          </a:p>
          <a:p>
            <a:r>
              <a:rPr lang="en-GB" sz="1900" b="0" dirty="0"/>
              <a:t>Vincent CA. Analysis of clinical incidents: a window on the system not a search for root causes. </a:t>
            </a:r>
            <a:r>
              <a:rPr lang="en-GB" sz="1900" b="0" dirty="0" err="1"/>
              <a:t>Qual</a:t>
            </a:r>
            <a:r>
              <a:rPr lang="en-GB" sz="1900" b="0" dirty="0"/>
              <a:t> </a:t>
            </a:r>
            <a:r>
              <a:rPr lang="en-GB" sz="1900" b="0" dirty="0" err="1"/>
              <a:t>Saf</a:t>
            </a:r>
            <a:r>
              <a:rPr lang="en-GB" sz="1900" b="0" dirty="0"/>
              <a:t> Health Care 2004 Aug;13(4):242-3.</a:t>
            </a:r>
            <a:endParaRPr lang="de-CH" sz="1900" b="0" dirty="0"/>
          </a:p>
          <a:p>
            <a:r>
              <a:rPr lang="en-GB" sz="1900" b="0" dirty="0"/>
              <a:t>Vincent C. Essentials of Patient Safety. BMJ Books ed. Wiley-Blackwell; 2012.</a:t>
            </a:r>
            <a:endParaRPr lang="de-CH" sz="1900" b="0" dirty="0"/>
          </a:p>
          <a:p>
            <a:r>
              <a:rPr lang="en-GB" sz="1900" b="0" dirty="0"/>
              <a:t>Vincent C, </a:t>
            </a:r>
            <a:r>
              <a:rPr lang="en-GB" sz="1900" b="0" dirty="0" err="1"/>
              <a:t>Moorthy</a:t>
            </a:r>
            <a:r>
              <a:rPr lang="en-GB" sz="1900" b="0" dirty="0"/>
              <a:t> K, </a:t>
            </a:r>
            <a:r>
              <a:rPr lang="en-GB" sz="1900" b="0" dirty="0" err="1"/>
              <a:t>Sarker</a:t>
            </a:r>
            <a:r>
              <a:rPr lang="en-GB" sz="1900" b="0" dirty="0"/>
              <a:t> S, Chang A, </a:t>
            </a:r>
            <a:r>
              <a:rPr lang="en-GB" sz="1900" b="0" dirty="0" err="1"/>
              <a:t>Darzi</a:t>
            </a:r>
            <a:r>
              <a:rPr lang="en-GB" sz="1900" b="0" dirty="0"/>
              <a:t> A. Systems approaches to surgical quality and safety: from concept to measurement. Ann </a:t>
            </a:r>
            <a:r>
              <a:rPr lang="en-GB" sz="1900" b="0" dirty="0" err="1"/>
              <a:t>Surg</a:t>
            </a:r>
            <a:r>
              <a:rPr lang="en-GB" sz="1900" b="0" dirty="0"/>
              <a:t> 2004;239(4):475-82.</a:t>
            </a:r>
            <a:endParaRPr lang="de-CH" sz="1900" b="0" dirty="0"/>
          </a:p>
          <a:p>
            <a:r>
              <a:rPr lang="de-CH" sz="1900" b="0" dirty="0" err="1"/>
              <a:t>Zegers</a:t>
            </a:r>
            <a:r>
              <a:rPr lang="de-CH" sz="1900" b="0" dirty="0"/>
              <a:t> M, de </a:t>
            </a:r>
            <a:r>
              <a:rPr lang="de-CH" sz="1900" b="0" dirty="0" err="1"/>
              <a:t>Bruijne</a:t>
            </a:r>
            <a:r>
              <a:rPr lang="de-CH" sz="1900" b="0" dirty="0"/>
              <a:t> MC, de KB, Merten H, </a:t>
            </a:r>
            <a:r>
              <a:rPr lang="de-CH" sz="1900" b="0" dirty="0" err="1"/>
              <a:t>Groenewegen</a:t>
            </a:r>
            <a:r>
              <a:rPr lang="de-CH" sz="1900" b="0" dirty="0"/>
              <a:t> PP, Van der Wal G, et al. </a:t>
            </a:r>
            <a:r>
              <a:rPr lang="en-GB" sz="1900" b="0" dirty="0"/>
              <a:t>The incidence, root-causes, and outcomes of adverse events in surgical units: implication for potential prevention strategies. Patient </a:t>
            </a:r>
            <a:r>
              <a:rPr lang="en-GB" sz="1900" b="0" dirty="0" err="1"/>
              <a:t>Saf</a:t>
            </a:r>
            <a:r>
              <a:rPr lang="en-GB" sz="1900" b="0" dirty="0"/>
              <a:t> </a:t>
            </a:r>
            <a:r>
              <a:rPr lang="en-GB" sz="1900" b="0" dirty="0" err="1"/>
              <a:t>Surg</a:t>
            </a:r>
            <a:r>
              <a:rPr lang="en-GB" sz="1900" b="0" dirty="0"/>
              <a:t> 2011;5:13.</a:t>
            </a:r>
            <a:endParaRPr lang="de-CH" sz="1900" b="0" dirty="0"/>
          </a:p>
          <a:p>
            <a:endParaRPr lang="de-CH" dirty="0"/>
          </a:p>
        </p:txBody>
      </p:sp>
    </p:spTree>
    <p:extLst>
      <p:ext uri="{BB962C8B-B14F-4D97-AF65-F5344CB8AC3E}">
        <p14:creationId xmlns:p14="http://schemas.microsoft.com/office/powerpoint/2010/main" val="247668960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Bild 5" descr="Hintergund-PP.pdf"/>
          <p:cNvPicPr>
            <a:picLocks noChangeAspect="1"/>
          </p:cNvPicPr>
          <p:nvPr/>
        </p:nvPicPr>
        <p:blipFill>
          <a:blip r:embed="rId3"/>
          <a:stretch>
            <a:fillRect/>
          </a:stretch>
        </p:blipFill>
        <p:spPr>
          <a:xfrm>
            <a:off x="0" y="0"/>
            <a:ext cx="9144000" cy="6858000"/>
          </a:xfrm>
          <a:prstGeom prst="rect">
            <a:avLst/>
          </a:prstGeom>
        </p:spPr>
      </p:pic>
      <p:sp>
        <p:nvSpPr>
          <p:cNvPr id="2" name="Titel 1"/>
          <p:cNvSpPr>
            <a:spLocks noGrp="1"/>
          </p:cNvSpPr>
          <p:nvPr>
            <p:ph type="ctrTitle"/>
          </p:nvPr>
        </p:nvSpPr>
        <p:spPr>
          <a:xfrm>
            <a:off x="338132" y="758679"/>
            <a:ext cx="3455546" cy="4453112"/>
          </a:xfrm>
        </p:spPr>
        <p:txBody>
          <a:bodyPr anchor="t">
            <a:normAutofit/>
          </a:bodyPr>
          <a:lstStyle/>
          <a:p>
            <a:pPr algn="l"/>
            <a:r>
              <a:rPr lang="de-DE" sz="1800" dirty="0" smtClean="0">
                <a:solidFill>
                  <a:schemeClr val="bg1"/>
                </a:solidFill>
              </a:rPr>
              <a:t>Betriebsinterne Weiterbildung </a:t>
            </a:r>
            <a:br>
              <a:rPr lang="de-DE" sz="1800" dirty="0" smtClean="0">
                <a:solidFill>
                  <a:schemeClr val="bg1"/>
                </a:solidFill>
              </a:rPr>
            </a:br>
            <a:r>
              <a:rPr lang="de-DE" sz="1800" dirty="0" smtClean="0">
                <a:solidFill>
                  <a:schemeClr val="bg1"/>
                </a:solidFill>
              </a:rPr>
              <a:t/>
            </a:r>
            <a:br>
              <a:rPr lang="de-DE" sz="1800" dirty="0" smtClean="0">
                <a:solidFill>
                  <a:schemeClr val="bg1"/>
                </a:solidFill>
              </a:rPr>
            </a:br>
            <a:r>
              <a:rPr lang="de-DE" sz="1800" dirty="0" smtClean="0">
                <a:solidFill>
                  <a:schemeClr val="bg1"/>
                </a:solidFill>
              </a:rPr>
              <a:t/>
            </a:r>
            <a:br>
              <a:rPr lang="de-DE" sz="1800" dirty="0" smtClean="0">
                <a:solidFill>
                  <a:schemeClr val="bg1"/>
                </a:solidFill>
              </a:rPr>
            </a:br>
            <a:r>
              <a:rPr lang="de-DE" sz="3000" i="1" dirty="0" smtClean="0">
                <a:solidFill>
                  <a:schemeClr val="bg1"/>
                </a:solidFill>
              </a:rPr>
              <a:t>Modul 1</a:t>
            </a:r>
            <a:br>
              <a:rPr lang="de-DE" sz="3000" i="1" dirty="0" smtClean="0">
                <a:solidFill>
                  <a:schemeClr val="bg1"/>
                </a:solidFill>
              </a:rPr>
            </a:br>
            <a:r>
              <a:rPr lang="de-CH" sz="3000" dirty="0">
                <a:solidFill>
                  <a:schemeClr val="bg1"/>
                </a:solidFill>
              </a:rPr>
              <a:t>Patientensicherheit in der </a:t>
            </a:r>
            <a:r>
              <a:rPr lang="de-CH" sz="3000" dirty="0" smtClean="0">
                <a:solidFill>
                  <a:schemeClr val="bg1"/>
                </a:solidFill>
              </a:rPr>
              <a:t>Chirurgie</a:t>
            </a:r>
            <a:endParaRPr lang="de-DE" sz="3000" dirty="0">
              <a:solidFill>
                <a:schemeClr val="bg1"/>
              </a:solidFill>
            </a:endParaRPr>
          </a:p>
        </p:txBody>
      </p:sp>
      <p:sp>
        <p:nvSpPr>
          <p:cNvPr id="3" name="Untertitel 2"/>
          <p:cNvSpPr>
            <a:spLocks noGrp="1"/>
          </p:cNvSpPr>
          <p:nvPr>
            <p:ph type="subTitle" idx="1"/>
          </p:nvPr>
        </p:nvSpPr>
        <p:spPr>
          <a:xfrm>
            <a:off x="338132" y="5698334"/>
            <a:ext cx="3455546" cy="1030813"/>
          </a:xfrm>
        </p:spPr>
        <p:txBody>
          <a:bodyPr>
            <a:normAutofit/>
          </a:bodyPr>
          <a:lstStyle/>
          <a:p>
            <a:pPr algn="l"/>
            <a:r>
              <a:rPr lang="de-DE" sz="2000" b="1" dirty="0" smtClean="0">
                <a:solidFill>
                  <a:srgbClr val="7030A0"/>
                </a:solidFill>
              </a:rPr>
              <a:t>Name Spital </a:t>
            </a:r>
          </a:p>
          <a:p>
            <a:pPr algn="l"/>
            <a:r>
              <a:rPr lang="de-DE" sz="2000" dirty="0" smtClean="0">
                <a:solidFill>
                  <a:srgbClr val="7030A0"/>
                </a:solidFill>
              </a:rPr>
              <a:t>Name Referent </a:t>
            </a:r>
          </a:p>
        </p:txBody>
      </p:sp>
    </p:spTree>
    <p:extLst>
      <p:ext uri="{BB962C8B-B14F-4D97-AF65-F5344CB8AC3E}">
        <p14:creationId xmlns:p14="http://schemas.microsoft.com/office/powerpoint/2010/main" val="188292039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hteck 2"/>
          <p:cNvSpPr/>
          <p:nvPr/>
        </p:nvSpPr>
        <p:spPr>
          <a:xfrm>
            <a:off x="539552" y="2060848"/>
            <a:ext cx="8208912" cy="1440160"/>
          </a:xfrm>
          <a:prstGeom prst="rect">
            <a:avLst/>
          </a:prstGeom>
          <a:solidFill>
            <a:srgbClr val="00B050">
              <a:alpha val="41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dirty="0"/>
          </a:p>
        </p:txBody>
      </p:sp>
      <p:sp>
        <p:nvSpPr>
          <p:cNvPr id="2" name="Textplatzhalter 1"/>
          <p:cNvSpPr>
            <a:spLocks noGrp="1"/>
          </p:cNvSpPr>
          <p:nvPr>
            <p:ph type="body" sz="quarter" idx="10"/>
          </p:nvPr>
        </p:nvSpPr>
        <p:spPr/>
        <p:txBody>
          <a:bodyPr/>
          <a:lstStyle/>
          <a:p>
            <a:r>
              <a:rPr lang="de-CH" dirty="0"/>
              <a:t>progress! Sichere Chirurgie </a:t>
            </a:r>
          </a:p>
          <a:p>
            <a:r>
              <a:rPr lang="de-CH" dirty="0" smtClean="0"/>
              <a:t>Vertiefungsprojekt</a:t>
            </a:r>
            <a:endParaRPr lang="de-CH" dirty="0"/>
          </a:p>
        </p:txBody>
      </p:sp>
      <p:sp>
        <p:nvSpPr>
          <p:cNvPr id="4" name="Inhaltsplatzhalter 3"/>
          <p:cNvSpPr>
            <a:spLocks noGrp="1"/>
          </p:cNvSpPr>
          <p:nvPr>
            <p:ph sz="quarter" idx="11"/>
          </p:nvPr>
        </p:nvSpPr>
        <p:spPr>
          <a:xfrm>
            <a:off x="366713" y="908720"/>
            <a:ext cx="8165727" cy="5436604"/>
          </a:xfrm>
          <a:effectLst/>
        </p:spPr>
        <p:txBody>
          <a:bodyPr>
            <a:normAutofit/>
          </a:bodyPr>
          <a:lstStyle/>
          <a:p>
            <a:pPr>
              <a:spcBef>
                <a:spcPts val="2400"/>
              </a:spcBef>
            </a:pPr>
            <a:r>
              <a:rPr lang="de-CH" sz="2000" dirty="0" smtClean="0"/>
              <a:t>Strukturelle Rahmenbedingungen: </a:t>
            </a:r>
          </a:p>
          <a:p>
            <a:pPr marL="342900" indent="-342900">
              <a:spcBef>
                <a:spcPts val="2400"/>
              </a:spcBef>
              <a:buFont typeface="Arial" pitchFamily="34" charset="0"/>
              <a:buChar char="•"/>
            </a:pPr>
            <a:r>
              <a:rPr lang="de-CH" sz="1800" b="0" dirty="0" smtClean="0"/>
              <a:t>Gemeinsame Ziele, um die Patientensicherheit in der Chirurgie zu erhöhen:</a:t>
            </a:r>
          </a:p>
          <a:p>
            <a:pPr marL="700088" lvl="1">
              <a:spcBef>
                <a:spcPts val="2400"/>
              </a:spcBef>
              <a:buFont typeface="Arial" pitchFamily="34" charset="0"/>
              <a:buChar char="•"/>
            </a:pPr>
            <a:r>
              <a:rPr lang="de-CH" sz="1800" dirty="0" smtClean="0"/>
              <a:t>100</a:t>
            </a:r>
            <a:r>
              <a:rPr lang="de-CH" sz="1800" dirty="0"/>
              <a:t>% korrektes und vollständiges Bearbeiten der chirurgischen Checkliste bei allen Patienten</a:t>
            </a:r>
          </a:p>
          <a:p>
            <a:pPr marL="700088" lvl="1">
              <a:spcBef>
                <a:spcPts val="2400"/>
              </a:spcBef>
              <a:buFont typeface="Arial" pitchFamily="34" charset="0"/>
              <a:buChar char="•"/>
            </a:pPr>
            <a:r>
              <a:rPr lang="de-CH" sz="1800" dirty="0" smtClean="0"/>
              <a:t>Erhöhung </a:t>
            </a:r>
            <a:r>
              <a:rPr lang="de-CH" sz="1800" dirty="0"/>
              <a:t>des Sicherheitsklimas und der </a:t>
            </a:r>
            <a:r>
              <a:rPr lang="de-CH" sz="1800" dirty="0" smtClean="0"/>
              <a:t>Teamkommunikation </a:t>
            </a:r>
          </a:p>
          <a:p>
            <a:pPr marL="342900" lvl="1">
              <a:spcBef>
                <a:spcPts val="2400"/>
              </a:spcBef>
              <a:buFont typeface="Arial" pitchFamily="34" charset="0"/>
              <a:buChar char="•"/>
            </a:pPr>
            <a:r>
              <a:rPr lang="de-CH" sz="1800" dirty="0" smtClean="0"/>
              <a:t>Gemeinschaftliches Vorgehen</a:t>
            </a:r>
          </a:p>
          <a:p>
            <a:pPr marL="342900" lvl="1">
              <a:spcBef>
                <a:spcPts val="2400"/>
              </a:spcBef>
              <a:buFont typeface="Arial" pitchFamily="34" charset="0"/>
              <a:buChar char="•"/>
            </a:pPr>
            <a:r>
              <a:rPr lang="de-CH" sz="1800" dirty="0"/>
              <a:t>Betriebsleitung schafft die notwendigen Rahmenbedingungen und unterstützt das </a:t>
            </a:r>
            <a:r>
              <a:rPr lang="de-CH" sz="1800" dirty="0" smtClean="0"/>
              <a:t>Projekt</a:t>
            </a:r>
            <a:endParaRPr lang="de-CH" sz="1800" dirty="0"/>
          </a:p>
          <a:p>
            <a:pPr marL="342900" lvl="1">
              <a:spcBef>
                <a:spcPts val="2400"/>
              </a:spcBef>
              <a:buFont typeface="Arial" pitchFamily="34" charset="0"/>
              <a:buChar char="•"/>
            </a:pPr>
            <a:r>
              <a:rPr lang="de-CH" sz="1800" dirty="0" smtClean="0"/>
              <a:t>Faktenorientiertes </a:t>
            </a:r>
            <a:r>
              <a:rPr lang="de-CH" sz="1800" dirty="0"/>
              <a:t>Arbeiten</a:t>
            </a:r>
          </a:p>
          <a:p>
            <a:pPr marL="342900" indent="-342900">
              <a:spcBef>
                <a:spcPts val="2400"/>
              </a:spcBef>
              <a:buFont typeface="Arial" pitchFamily="34" charset="0"/>
              <a:buChar char="•"/>
            </a:pPr>
            <a:r>
              <a:rPr lang="de-CH" sz="1800" b="0" dirty="0" smtClean="0"/>
              <a:t>Interprofessioneller Ansatz</a:t>
            </a:r>
          </a:p>
          <a:p>
            <a:endParaRPr lang="de-CH" dirty="0">
              <a:solidFill>
                <a:srgbClr val="006061"/>
              </a:solidFill>
            </a:endParaRPr>
          </a:p>
        </p:txBody>
      </p:sp>
      <p:sp>
        <p:nvSpPr>
          <p:cNvPr id="7" name="Inhaltsplatzhalter 3"/>
          <p:cNvSpPr txBox="1">
            <a:spLocks/>
          </p:cNvSpPr>
          <p:nvPr/>
        </p:nvSpPr>
        <p:spPr>
          <a:xfrm>
            <a:off x="365865" y="4440786"/>
            <a:ext cx="5555396" cy="2429272"/>
          </a:xfrm>
          <a:prstGeom prst="rect">
            <a:avLst/>
          </a:prstGeom>
        </p:spPr>
        <p:txBody>
          <a:bodyPr vert="horz" lIns="0" tIns="0" rIns="0" bIns="0" rtlCol="0">
            <a:normAutofit/>
          </a:bodyPr>
          <a:lstStyle>
            <a:lvl1pPr marL="0" indent="0" algn="l" defTabSz="914400" rtl="0" eaLnBrk="1" latinLnBrk="0" hangingPunct="1">
              <a:spcBef>
                <a:spcPct val="20000"/>
              </a:spcBef>
              <a:buClr>
                <a:srgbClr val="006061"/>
              </a:buClr>
              <a:buSzPct val="110000"/>
              <a:buFont typeface="Arial" pitchFamily="34" charset="0"/>
              <a:buNone/>
              <a:defRPr sz="2500" b="1" kern="1200">
                <a:solidFill>
                  <a:schemeClr val="tx1"/>
                </a:solidFill>
                <a:latin typeface="+mn-lt"/>
                <a:ea typeface="+mn-ea"/>
                <a:cs typeface="+mn-cs"/>
              </a:defRPr>
            </a:lvl1pPr>
            <a:lvl2pPr marL="1588" indent="0" algn="l" defTabSz="914400" rtl="0" eaLnBrk="1" latinLnBrk="0" hangingPunct="1">
              <a:spcBef>
                <a:spcPts val="1200"/>
              </a:spcBef>
              <a:buClr>
                <a:srgbClr val="006061"/>
              </a:buClr>
              <a:buSzPct val="110000"/>
              <a:buFont typeface="Wingdings" pitchFamily="2" charset="2"/>
              <a:buNone/>
              <a:defRPr sz="2000" kern="1200">
                <a:solidFill>
                  <a:schemeClr val="tx1"/>
                </a:solidFill>
                <a:latin typeface="+mn-lt"/>
                <a:ea typeface="+mn-ea"/>
                <a:cs typeface="+mn-cs"/>
              </a:defRPr>
            </a:lvl2pPr>
            <a:lvl3pPr marL="179388" indent="-176213" algn="l" defTabSz="914400" rtl="0" eaLnBrk="1" latinLnBrk="0" hangingPunct="1">
              <a:spcBef>
                <a:spcPct val="20000"/>
              </a:spcBef>
              <a:buClr>
                <a:srgbClr val="006061"/>
              </a:buClr>
              <a:buFont typeface="Wingdings" pitchFamily="2" charset="2"/>
              <a:buChar char="§"/>
              <a:defRPr sz="2000" kern="1200">
                <a:solidFill>
                  <a:schemeClr val="tx1"/>
                </a:solidFill>
                <a:latin typeface="+mn-lt"/>
                <a:ea typeface="+mn-ea"/>
                <a:cs typeface="+mn-cs"/>
              </a:defRPr>
            </a:lvl3pPr>
            <a:lvl4pPr marL="352425" indent="-182563" algn="l" defTabSz="989013"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536575" indent="-174625"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indent="-342900">
              <a:spcBef>
                <a:spcPts val="2400"/>
              </a:spcBef>
              <a:buFont typeface="Wingdings" pitchFamily="2" charset="2"/>
              <a:buChar char="§"/>
            </a:pPr>
            <a:endParaRPr lang="de-CH" sz="2800" dirty="0" smtClean="0"/>
          </a:p>
        </p:txBody>
      </p:sp>
      <p:sp>
        <p:nvSpPr>
          <p:cNvPr id="6" name="Foliennummernplatzhalter 5"/>
          <p:cNvSpPr>
            <a:spLocks noGrp="1"/>
          </p:cNvSpPr>
          <p:nvPr>
            <p:ph type="sldNum" sz="quarter" idx="4"/>
          </p:nvPr>
        </p:nvSpPr>
        <p:spPr/>
        <p:txBody>
          <a:bodyPr/>
          <a:lstStyle/>
          <a:p>
            <a:fld id="{A6DC35B0-3101-436D-83E8-2A48940380AD}" type="slidenum">
              <a:rPr lang="de-CH" smtClean="0"/>
              <a:pPr/>
              <a:t>4</a:t>
            </a:fld>
            <a:endParaRPr lang="de-CH" dirty="0"/>
          </a:p>
        </p:txBody>
      </p:sp>
      <p:sp>
        <p:nvSpPr>
          <p:cNvPr id="10" name="Datumsplatzhalter 3"/>
          <p:cNvSpPr>
            <a:spLocks noGrp="1"/>
          </p:cNvSpPr>
          <p:nvPr>
            <p:ph type="dt" sz="half" idx="2"/>
          </p:nvPr>
        </p:nvSpPr>
        <p:spPr>
          <a:xfrm>
            <a:off x="352685" y="6555532"/>
            <a:ext cx="3204000" cy="153888"/>
          </a:xfrm>
          <a:prstGeom prst="rect">
            <a:avLst/>
          </a:prstGeom>
        </p:spPr>
        <p:txBody>
          <a:bodyPr vert="horz" wrap="square" lIns="0" tIns="0" rIns="0" bIns="0" rtlCol="0" anchor="ctr">
            <a:spAutoFit/>
          </a:bodyPr>
          <a:lstStyle>
            <a:lvl1pPr algn="l">
              <a:defRPr sz="1000">
                <a:solidFill>
                  <a:schemeClr val="tx1"/>
                </a:solidFill>
              </a:defRPr>
            </a:lvl1pPr>
          </a:lstStyle>
          <a:p>
            <a:r>
              <a:rPr lang="de-CH" dirty="0" smtClean="0"/>
              <a:t>© Patientensicherheit </a:t>
            </a:r>
            <a:r>
              <a:rPr lang="de-CH" dirty="0"/>
              <a:t>S</a:t>
            </a:r>
            <a:r>
              <a:rPr lang="de-CH" dirty="0" smtClean="0"/>
              <a:t>chweiz</a:t>
            </a:r>
            <a:endParaRPr lang="de-CH" dirty="0"/>
          </a:p>
        </p:txBody>
      </p:sp>
    </p:spTree>
    <p:extLst>
      <p:ext uri="{BB962C8B-B14F-4D97-AF65-F5344CB8AC3E}">
        <p14:creationId xmlns:p14="http://schemas.microsoft.com/office/powerpoint/2010/main" val="56737507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CH" dirty="0"/>
              <a:t>p</a:t>
            </a:r>
            <a:r>
              <a:rPr lang="de-CH" dirty="0" smtClean="0"/>
              <a:t>rogress! Sichere Chirurgie</a:t>
            </a:r>
            <a:endParaRPr lang="de-CH" dirty="0"/>
          </a:p>
        </p:txBody>
      </p:sp>
      <p:sp>
        <p:nvSpPr>
          <p:cNvPr id="4" name="Foliennummernplatzhalter 3"/>
          <p:cNvSpPr>
            <a:spLocks noGrp="1"/>
          </p:cNvSpPr>
          <p:nvPr>
            <p:ph type="sldNum" sz="quarter" idx="4"/>
          </p:nvPr>
        </p:nvSpPr>
        <p:spPr/>
        <p:txBody>
          <a:bodyPr/>
          <a:lstStyle/>
          <a:p>
            <a:fld id="{A6DC35B0-3101-436D-83E8-2A48940380AD}" type="slidenum">
              <a:rPr lang="de-CH" smtClean="0"/>
              <a:pPr/>
              <a:t>5</a:t>
            </a:fld>
            <a:endParaRPr lang="de-CH" dirty="0"/>
          </a:p>
        </p:txBody>
      </p:sp>
      <p:sp>
        <p:nvSpPr>
          <p:cNvPr id="5" name="Inhaltsplatzhalter 4"/>
          <p:cNvSpPr>
            <a:spLocks noGrp="1"/>
          </p:cNvSpPr>
          <p:nvPr>
            <p:ph sz="quarter" idx="11"/>
          </p:nvPr>
        </p:nvSpPr>
        <p:spPr/>
        <p:txBody>
          <a:bodyPr>
            <a:normAutofit/>
          </a:bodyPr>
          <a:lstStyle/>
          <a:p>
            <a:r>
              <a:rPr lang="de-CH" sz="2000" dirty="0" smtClean="0"/>
              <a:t>Eckpunkte des Vertiefungsprojekts:</a:t>
            </a:r>
          </a:p>
          <a:p>
            <a:pPr marL="342900" indent="-342900">
              <a:buFont typeface="Arial" panose="020B0604020202020204" pitchFamily="34" charset="0"/>
              <a:buChar char="•"/>
            </a:pPr>
            <a:r>
              <a:rPr lang="de-CH" sz="2000" dirty="0" smtClean="0"/>
              <a:t>Aufstellung eines interprofessionellen Projektteams </a:t>
            </a:r>
          </a:p>
          <a:p>
            <a:pPr marL="342900" indent="-342900">
              <a:buFont typeface="Arial" panose="020B0604020202020204" pitchFamily="34" charset="0"/>
              <a:buChar char="•"/>
            </a:pPr>
            <a:r>
              <a:rPr lang="de-CH" sz="2000" dirty="0" smtClean="0"/>
              <a:t>Wissensvermittlung (alle Mitglieder des OP-Teams 120 Min)</a:t>
            </a:r>
          </a:p>
          <a:p>
            <a:pPr marL="342900" indent="-342900">
              <a:buFont typeface="Arial" panose="020B0604020202020204" pitchFamily="34" charset="0"/>
              <a:buChar char="•"/>
            </a:pPr>
            <a:r>
              <a:rPr lang="de-CH" sz="2000" dirty="0" smtClean="0"/>
              <a:t>Anpassung der Checkliste auf lokale Gegebenheiten (</a:t>
            </a:r>
            <a:r>
              <a:rPr lang="de-CH" sz="2000" dirty="0" err="1" smtClean="0"/>
              <a:t>Sign</a:t>
            </a:r>
            <a:r>
              <a:rPr lang="de-CH" sz="2000" dirty="0" smtClean="0"/>
              <a:t> In, Team Time Out, </a:t>
            </a:r>
            <a:r>
              <a:rPr lang="de-CH" sz="2000" dirty="0" err="1" smtClean="0"/>
              <a:t>Sign</a:t>
            </a:r>
            <a:r>
              <a:rPr lang="de-CH" sz="2000" dirty="0" smtClean="0"/>
              <a:t> Out)</a:t>
            </a:r>
          </a:p>
          <a:p>
            <a:pPr marL="700088" lvl="1">
              <a:buFont typeface="Arial" panose="020B0604020202020204" pitchFamily="34" charset="0"/>
              <a:buChar char="•"/>
            </a:pPr>
            <a:r>
              <a:rPr lang="de-CH" sz="2000" dirty="0" smtClean="0"/>
              <a:t>Integration von Sicherheitschecks in die vorgelagerten Prozesse</a:t>
            </a:r>
          </a:p>
          <a:p>
            <a:pPr marL="342900" lvl="1">
              <a:buFont typeface="Arial" pitchFamily="34" charset="0"/>
              <a:buChar char="•"/>
            </a:pPr>
            <a:r>
              <a:rPr lang="de-CH" sz="2000" b="1" dirty="0"/>
              <a:t>Klare Zuteilung der Rollen und </a:t>
            </a:r>
            <a:r>
              <a:rPr lang="de-CH" sz="2000" b="1" dirty="0" smtClean="0"/>
              <a:t>Verantwortlichkeiten</a:t>
            </a:r>
          </a:p>
          <a:p>
            <a:pPr marL="342900" lvl="1">
              <a:buFont typeface="Arial" pitchFamily="34" charset="0"/>
              <a:buChar char="•"/>
            </a:pPr>
            <a:r>
              <a:rPr lang="de-CH" sz="2000" b="1" dirty="0" smtClean="0"/>
              <a:t>Training der OP-Teams</a:t>
            </a:r>
          </a:p>
          <a:p>
            <a:pPr marL="342900" lvl="1">
              <a:buFont typeface="Arial" pitchFamily="34" charset="0"/>
              <a:buChar char="•"/>
            </a:pPr>
            <a:r>
              <a:rPr lang="de-CH" sz="2000" b="1" dirty="0" smtClean="0"/>
              <a:t>Umsetzung und Anwendung der angepassten CL</a:t>
            </a:r>
          </a:p>
          <a:p>
            <a:pPr marL="342900" lvl="1">
              <a:buFont typeface="Arial" pitchFamily="34" charset="0"/>
              <a:buChar char="•"/>
            </a:pPr>
            <a:r>
              <a:rPr lang="de-CH" sz="2000" b="1" dirty="0" smtClean="0"/>
              <a:t>Interne Beobachtungen / </a:t>
            </a:r>
            <a:r>
              <a:rPr lang="de-CH" sz="2000" b="1" dirty="0" err="1" smtClean="0"/>
              <a:t>Debriefings</a:t>
            </a:r>
            <a:endParaRPr lang="de-CH" sz="2000" b="1" dirty="0" smtClean="0"/>
          </a:p>
          <a:p>
            <a:pPr marL="342900" lvl="1">
              <a:buFont typeface="Arial" pitchFamily="34" charset="0"/>
              <a:buChar char="•"/>
            </a:pPr>
            <a:r>
              <a:rPr lang="de-CH" sz="2000" b="1" dirty="0" smtClean="0"/>
              <a:t>Verbesserungsmassnahmen</a:t>
            </a:r>
          </a:p>
          <a:p>
            <a:pPr marL="342900" lvl="1">
              <a:buFont typeface="Arial" pitchFamily="34" charset="0"/>
              <a:buChar char="•"/>
            </a:pPr>
            <a:r>
              <a:rPr lang="de-CH" sz="2000" b="1" dirty="0" smtClean="0"/>
              <a:t>Massnahmen zur Nachhaltigkeit</a:t>
            </a:r>
            <a:endParaRPr lang="de-CH" sz="2000" b="1" dirty="0"/>
          </a:p>
        </p:txBody>
      </p:sp>
      <p:sp>
        <p:nvSpPr>
          <p:cNvPr id="6" name="Datumsplatzhalter 3"/>
          <p:cNvSpPr>
            <a:spLocks noGrp="1"/>
          </p:cNvSpPr>
          <p:nvPr>
            <p:ph type="dt" sz="half" idx="2"/>
          </p:nvPr>
        </p:nvSpPr>
        <p:spPr>
          <a:prstGeom prst="rect">
            <a:avLst/>
          </a:prstGeom>
        </p:spPr>
        <p:txBody>
          <a:bodyPr vert="horz" wrap="square" lIns="0" tIns="0" rIns="0" bIns="0" rtlCol="0" anchor="ctr">
            <a:spAutoFit/>
          </a:bodyPr>
          <a:lstStyle>
            <a:lvl1pPr algn="l">
              <a:defRPr sz="1000">
                <a:solidFill>
                  <a:schemeClr val="tx1"/>
                </a:solidFill>
              </a:defRPr>
            </a:lvl1pPr>
          </a:lstStyle>
          <a:p>
            <a:r>
              <a:rPr lang="de-CH" dirty="0" smtClean="0"/>
              <a:t>© Patientensicherheit </a:t>
            </a:r>
            <a:r>
              <a:rPr lang="de-CH" dirty="0"/>
              <a:t>S</a:t>
            </a:r>
            <a:r>
              <a:rPr lang="de-CH" dirty="0" smtClean="0"/>
              <a:t>chweiz</a:t>
            </a:r>
            <a:endParaRPr lang="de-CH" dirty="0"/>
          </a:p>
        </p:txBody>
      </p:sp>
    </p:spTree>
    <p:extLst>
      <p:ext uri="{BB962C8B-B14F-4D97-AF65-F5344CB8AC3E}">
        <p14:creationId xmlns:p14="http://schemas.microsoft.com/office/powerpoint/2010/main" val="376008234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platzhalter 6"/>
          <p:cNvSpPr>
            <a:spLocks noGrp="1"/>
          </p:cNvSpPr>
          <p:nvPr>
            <p:ph type="body" sz="quarter" idx="10"/>
          </p:nvPr>
        </p:nvSpPr>
        <p:spPr/>
        <p:txBody>
          <a:bodyPr/>
          <a:lstStyle/>
          <a:p>
            <a:r>
              <a:rPr lang="de-CH" dirty="0" smtClean="0"/>
              <a:t>Inhalt Modul 1</a:t>
            </a:r>
            <a:endParaRPr lang="de-CH" dirty="0"/>
          </a:p>
        </p:txBody>
      </p:sp>
      <p:sp>
        <p:nvSpPr>
          <p:cNvPr id="8" name="Inhaltsplatzhalter 7"/>
          <p:cNvSpPr>
            <a:spLocks noGrp="1"/>
          </p:cNvSpPr>
          <p:nvPr>
            <p:ph sz="quarter" idx="11"/>
          </p:nvPr>
        </p:nvSpPr>
        <p:spPr>
          <a:xfrm>
            <a:off x="323529" y="908720"/>
            <a:ext cx="8784975" cy="5220618"/>
          </a:xfrm>
        </p:spPr>
        <p:txBody>
          <a:bodyPr>
            <a:normAutofit/>
          </a:bodyPr>
          <a:lstStyle/>
          <a:p>
            <a:pPr marL="0" indent="0">
              <a:buNone/>
            </a:pPr>
            <a:r>
              <a:rPr lang="de-CH" sz="2000" dirty="0" smtClean="0">
                <a:solidFill>
                  <a:srgbClr val="C00000"/>
                </a:solidFill>
              </a:rPr>
              <a:t>Patientensicherheit in </a:t>
            </a:r>
            <a:r>
              <a:rPr lang="de-CH" sz="2000" smtClean="0">
                <a:solidFill>
                  <a:srgbClr val="C00000"/>
                </a:solidFill>
              </a:rPr>
              <a:t>der Chirurgie – </a:t>
            </a:r>
            <a:r>
              <a:rPr lang="de-CH" sz="2000" dirty="0" smtClean="0">
                <a:solidFill>
                  <a:srgbClr val="C00000"/>
                </a:solidFill>
              </a:rPr>
              <a:t>Grundaspekte</a:t>
            </a:r>
          </a:p>
          <a:p>
            <a:pPr marL="0" indent="0">
              <a:buNone/>
            </a:pPr>
            <a:r>
              <a:rPr lang="de-CH" sz="2000" dirty="0" smtClean="0">
                <a:solidFill>
                  <a:srgbClr val="C00000"/>
                </a:solidFill>
              </a:rPr>
              <a:t> </a:t>
            </a:r>
          </a:p>
          <a:p>
            <a:pPr>
              <a:lnSpc>
                <a:spcPct val="150000"/>
              </a:lnSpc>
            </a:pPr>
            <a:r>
              <a:rPr lang="de-CH" sz="1800" b="0" dirty="0" smtClean="0"/>
              <a:t>Was versteht man unter Patientensicherheit? Was ist ein medizinischer Fehler? </a:t>
            </a:r>
            <a:r>
              <a:rPr lang="de-CH" sz="1800" b="0" dirty="0"/>
              <a:t>Was sind unerwünschte Ereignisse, was heisst vermeidbar?</a:t>
            </a:r>
          </a:p>
          <a:p>
            <a:pPr lvl="0">
              <a:lnSpc>
                <a:spcPct val="150000"/>
              </a:lnSpc>
            </a:pPr>
            <a:r>
              <a:rPr lang="de-CH" sz="1800" b="0" dirty="0" smtClean="0"/>
              <a:t>Zahlen </a:t>
            </a:r>
            <a:r>
              <a:rPr lang="de-CH" sz="1800" b="0" dirty="0"/>
              <a:t>und Fakten in der Chirurgie</a:t>
            </a:r>
          </a:p>
          <a:p>
            <a:pPr lvl="0">
              <a:lnSpc>
                <a:spcPct val="150000"/>
              </a:lnSpc>
            </a:pPr>
            <a:r>
              <a:rPr lang="de-CH" sz="1800" b="0" dirty="0" smtClean="0"/>
              <a:t>Traditionelle </a:t>
            </a:r>
            <a:r>
              <a:rPr lang="de-CH" sz="1800" b="0" dirty="0"/>
              <a:t>und systemische Sicht </a:t>
            </a:r>
            <a:r>
              <a:rPr lang="de-CH" sz="1800" b="0" dirty="0" smtClean="0"/>
              <a:t>auf </a:t>
            </a:r>
            <a:r>
              <a:rPr lang="de-CH" sz="1800" b="0" dirty="0"/>
              <a:t>das Erreichen des </a:t>
            </a:r>
            <a:r>
              <a:rPr lang="de-CH" sz="1800" b="0" dirty="0" smtClean="0"/>
              <a:t>Outcomes</a:t>
            </a:r>
            <a:endParaRPr lang="de-CH" sz="1800" b="0" dirty="0"/>
          </a:p>
          <a:p>
            <a:pPr lvl="0">
              <a:lnSpc>
                <a:spcPct val="150000"/>
              </a:lnSpc>
            </a:pPr>
            <a:r>
              <a:rPr lang="de-CH" sz="1800" b="0" dirty="0" smtClean="0"/>
              <a:t>Wie </a:t>
            </a:r>
            <a:r>
              <a:rPr lang="de-CH" sz="1800" b="0" dirty="0"/>
              <a:t>kann etwas schiefgehen? Wie kommt es zu unerwünschten Ereignissen? Wie können diese vermieden werden? </a:t>
            </a:r>
            <a:r>
              <a:rPr lang="de-CH" sz="1800" b="0" dirty="0" smtClean="0"/>
              <a:t>(Swiss </a:t>
            </a:r>
            <a:r>
              <a:rPr lang="de-CH" sz="1800" b="0" dirty="0"/>
              <a:t>Cheese - Modell </a:t>
            </a:r>
            <a:r>
              <a:rPr lang="de-CH" sz="1800" b="0" dirty="0" smtClean="0"/>
              <a:t>Reason)</a:t>
            </a:r>
            <a:endParaRPr lang="de-CH" sz="1800" b="0" dirty="0"/>
          </a:p>
          <a:p>
            <a:pPr lvl="0">
              <a:lnSpc>
                <a:spcPct val="150000"/>
              </a:lnSpc>
            </a:pPr>
            <a:r>
              <a:rPr lang="de-CH" sz="1800" b="0" dirty="0"/>
              <a:t>Forschung und Erkenntnisse für die Verbesserung der Patientensicherheit</a:t>
            </a:r>
          </a:p>
          <a:p>
            <a:pPr lvl="0">
              <a:lnSpc>
                <a:spcPct val="150000"/>
              </a:lnSpc>
            </a:pPr>
            <a:r>
              <a:rPr lang="de-CH" sz="1800" b="0" dirty="0" smtClean="0"/>
              <a:t>Technische </a:t>
            </a:r>
            <a:r>
              <a:rPr lang="de-CH" sz="1800" b="0" dirty="0"/>
              <a:t>und nicht-technische </a:t>
            </a:r>
            <a:r>
              <a:rPr lang="de-CH" sz="1800" b="0" dirty="0" smtClean="0"/>
              <a:t>Fachkenntnisse</a:t>
            </a:r>
          </a:p>
          <a:p>
            <a:pPr lvl="0">
              <a:lnSpc>
                <a:spcPct val="150000"/>
              </a:lnSpc>
            </a:pPr>
            <a:r>
              <a:rPr lang="de-CH" sz="1800" b="0" dirty="0" smtClean="0"/>
              <a:t>Ausblick auf die weiteren Weiterbildungsveranstaltungen </a:t>
            </a:r>
            <a:endParaRPr lang="de-CH" sz="1800" b="0" dirty="0"/>
          </a:p>
          <a:p>
            <a:endParaRPr lang="de-CH" sz="1900" dirty="0"/>
          </a:p>
        </p:txBody>
      </p:sp>
      <p:sp>
        <p:nvSpPr>
          <p:cNvPr id="9" name="Textplatzhalter 8"/>
          <p:cNvSpPr>
            <a:spLocks noGrp="1"/>
          </p:cNvSpPr>
          <p:nvPr>
            <p:ph type="body" sz="quarter" idx="12"/>
          </p:nvPr>
        </p:nvSpPr>
        <p:spPr/>
        <p:txBody>
          <a:bodyPr/>
          <a:lstStyle/>
          <a:p>
            <a:endParaRPr lang="de-CH" dirty="0"/>
          </a:p>
        </p:txBody>
      </p:sp>
      <p:sp>
        <p:nvSpPr>
          <p:cNvPr id="3" name="Foliennummernplatzhalter 2"/>
          <p:cNvSpPr>
            <a:spLocks noGrp="1"/>
          </p:cNvSpPr>
          <p:nvPr>
            <p:ph type="sldNum" sz="quarter" idx="4"/>
          </p:nvPr>
        </p:nvSpPr>
        <p:spPr/>
        <p:txBody>
          <a:bodyPr/>
          <a:lstStyle/>
          <a:p>
            <a:fld id="{A6DC35B0-3101-436D-83E8-2A48940380AD}" type="slidenum">
              <a:rPr lang="de-CH" smtClean="0"/>
              <a:pPr/>
              <a:t>6</a:t>
            </a:fld>
            <a:endParaRPr lang="de-CH" dirty="0"/>
          </a:p>
        </p:txBody>
      </p:sp>
      <p:sp>
        <p:nvSpPr>
          <p:cNvPr id="11" name="Datumsplatzhalter 3"/>
          <p:cNvSpPr>
            <a:spLocks noGrp="1"/>
          </p:cNvSpPr>
          <p:nvPr>
            <p:ph type="dt" sz="half" idx="2"/>
          </p:nvPr>
        </p:nvSpPr>
        <p:spPr>
          <a:xfrm>
            <a:off x="352425" y="6554788"/>
            <a:ext cx="3203575" cy="153987"/>
          </a:xfrm>
          <a:prstGeom prst="rect">
            <a:avLst/>
          </a:prstGeom>
        </p:spPr>
        <p:txBody>
          <a:bodyPr vert="horz" wrap="square" lIns="0" tIns="0" rIns="0" bIns="0" rtlCol="0" anchor="ctr">
            <a:spAutoFit/>
          </a:bodyPr>
          <a:lstStyle>
            <a:lvl1pPr algn="l">
              <a:defRPr sz="1000">
                <a:solidFill>
                  <a:schemeClr val="tx1"/>
                </a:solidFill>
              </a:defRPr>
            </a:lvl1pPr>
          </a:lstStyle>
          <a:p>
            <a:r>
              <a:rPr lang="de-CH" dirty="0" smtClean="0"/>
              <a:t>© Patientensicherheit </a:t>
            </a:r>
            <a:r>
              <a:rPr lang="de-CH" dirty="0"/>
              <a:t>S</a:t>
            </a:r>
            <a:r>
              <a:rPr lang="de-CH" dirty="0" smtClean="0"/>
              <a:t>chweiz</a:t>
            </a:r>
            <a:endParaRPr lang="de-CH" dirty="0"/>
          </a:p>
        </p:txBody>
      </p:sp>
    </p:spTree>
    <p:extLst>
      <p:ext uri="{BB962C8B-B14F-4D97-AF65-F5344CB8AC3E}">
        <p14:creationId xmlns:p14="http://schemas.microsoft.com/office/powerpoint/2010/main" val="286890813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CH" dirty="0" smtClean="0"/>
              <a:t>Definition der Patientensicherheit</a:t>
            </a:r>
            <a:endParaRPr lang="de-CH" dirty="0"/>
          </a:p>
        </p:txBody>
      </p:sp>
      <p:sp>
        <p:nvSpPr>
          <p:cNvPr id="5" name="Inhaltsplatzhalter 4"/>
          <p:cNvSpPr>
            <a:spLocks noGrp="1"/>
          </p:cNvSpPr>
          <p:nvPr>
            <p:ph sz="quarter" idx="11"/>
          </p:nvPr>
        </p:nvSpPr>
        <p:spPr>
          <a:xfrm>
            <a:off x="183357" y="871174"/>
            <a:ext cx="8418512" cy="5220618"/>
          </a:xfrm>
        </p:spPr>
        <p:txBody>
          <a:bodyPr/>
          <a:lstStyle/>
          <a:p>
            <a:pPr marL="0" indent="0">
              <a:buNone/>
            </a:pPr>
            <a:r>
              <a:rPr lang="de-CH" sz="2000" dirty="0" smtClean="0">
                <a:solidFill>
                  <a:srgbClr val="C00000"/>
                </a:solidFill>
              </a:rPr>
              <a:t>Patientensicherheit </a:t>
            </a:r>
          </a:p>
          <a:p>
            <a:pPr marL="0" indent="0">
              <a:buNone/>
            </a:pPr>
            <a:endParaRPr lang="de-CH" sz="2000" dirty="0" smtClean="0">
              <a:solidFill>
                <a:srgbClr val="C00000"/>
              </a:solidFill>
            </a:endParaRPr>
          </a:p>
          <a:p>
            <a:pPr marL="0" indent="0">
              <a:buNone/>
            </a:pPr>
            <a:r>
              <a:rPr lang="de-CH" sz="1800" b="0" dirty="0" smtClean="0"/>
              <a:t>Die </a:t>
            </a:r>
            <a:r>
              <a:rPr lang="de-CH" sz="1800" b="0" dirty="0"/>
              <a:t>Vermeidung, Prävention und Verbesserung von unerwünschten </a:t>
            </a:r>
            <a:r>
              <a:rPr lang="de-CH" sz="1800" b="0" dirty="0" smtClean="0"/>
              <a:t>Ereignissen oder Schädigungen</a:t>
            </a:r>
            <a:r>
              <a:rPr lang="de-CH" sz="1800" b="0" dirty="0"/>
              <a:t>, die sich aus dem Behandlungsprozess </a:t>
            </a:r>
            <a:r>
              <a:rPr lang="de-CH" sz="1800" b="0" dirty="0" smtClean="0"/>
              <a:t>ergeben</a:t>
            </a:r>
            <a:r>
              <a:rPr lang="de-CH" sz="1800" b="0" baseline="30000" dirty="0" smtClean="0"/>
              <a:t>1</a:t>
            </a:r>
            <a:r>
              <a:rPr lang="de-CH" sz="1800" b="0" dirty="0" smtClean="0"/>
              <a:t>.</a:t>
            </a:r>
          </a:p>
          <a:p>
            <a:pPr marL="0" indent="0">
              <a:buNone/>
            </a:pPr>
            <a:endParaRPr lang="de-CH" sz="1800" b="0" dirty="0"/>
          </a:p>
          <a:p>
            <a:pPr marL="0" indent="0">
              <a:buNone/>
            </a:pPr>
            <a:r>
              <a:rPr lang="de-CH" sz="1800" b="0" dirty="0" smtClean="0"/>
              <a:t>Zentrales </a:t>
            </a:r>
            <a:r>
              <a:rPr lang="de-CH" sz="1800" b="0" dirty="0"/>
              <a:t>Ziel in der Patientensicherheit ist die Reduktion der vermeidbaren unerwünschten </a:t>
            </a:r>
            <a:r>
              <a:rPr lang="de-CH" sz="1800" b="0" dirty="0" smtClean="0"/>
              <a:t>Ereignisse</a:t>
            </a:r>
            <a:r>
              <a:rPr lang="de-CH" sz="1800" b="0" baseline="30000" dirty="0" smtClean="0"/>
              <a:t>2</a:t>
            </a:r>
            <a:r>
              <a:rPr lang="de-CH" sz="1800" b="0" dirty="0" smtClean="0"/>
              <a:t>. </a:t>
            </a:r>
            <a:endParaRPr lang="de-CH" sz="1800" b="0" dirty="0"/>
          </a:p>
          <a:p>
            <a:pPr marL="0" indent="0">
              <a:buNone/>
            </a:pPr>
            <a:endParaRPr lang="de-CH" sz="1800" b="0" dirty="0" smtClean="0"/>
          </a:p>
        </p:txBody>
      </p:sp>
      <p:sp>
        <p:nvSpPr>
          <p:cNvPr id="8" name="Textplatzhalter 7"/>
          <p:cNvSpPr>
            <a:spLocks noGrp="1"/>
          </p:cNvSpPr>
          <p:nvPr>
            <p:ph type="body" sz="quarter" idx="12"/>
          </p:nvPr>
        </p:nvSpPr>
        <p:spPr>
          <a:xfrm>
            <a:off x="359532" y="5877272"/>
            <a:ext cx="8439150" cy="179387"/>
          </a:xfrm>
        </p:spPr>
        <p:txBody>
          <a:bodyPr/>
          <a:lstStyle/>
          <a:p>
            <a:pPr algn="l"/>
            <a:r>
              <a:rPr lang="de-CH" sz="900" dirty="0" smtClean="0"/>
              <a:t>1 In Anlehnung an Vincent, 2012</a:t>
            </a:r>
          </a:p>
          <a:p>
            <a:pPr algn="l"/>
            <a:r>
              <a:rPr lang="de-CH" sz="900" dirty="0" smtClean="0"/>
              <a:t>2 Schwappach in </a:t>
            </a:r>
            <a:r>
              <a:rPr lang="de-CH" sz="900" dirty="0"/>
              <a:t>M. Egger, O. </a:t>
            </a:r>
            <a:r>
              <a:rPr lang="de-CH" sz="900" dirty="0" err="1" smtClean="0"/>
              <a:t>Razum</a:t>
            </a:r>
            <a:r>
              <a:rPr lang="de-CH" sz="900" dirty="0" smtClean="0"/>
              <a:t> , 2012</a:t>
            </a:r>
          </a:p>
          <a:p>
            <a:pPr algn="l"/>
            <a:endParaRPr lang="de-CH" dirty="0"/>
          </a:p>
        </p:txBody>
      </p:sp>
      <p:sp>
        <p:nvSpPr>
          <p:cNvPr id="4" name="Foliennummernplatzhalter 3"/>
          <p:cNvSpPr>
            <a:spLocks noGrp="1"/>
          </p:cNvSpPr>
          <p:nvPr>
            <p:ph type="sldNum" sz="quarter" idx="4"/>
          </p:nvPr>
        </p:nvSpPr>
        <p:spPr/>
        <p:txBody>
          <a:bodyPr/>
          <a:lstStyle/>
          <a:p>
            <a:fld id="{A6DC35B0-3101-436D-83E8-2A48940380AD}" type="slidenum">
              <a:rPr lang="de-CH" smtClean="0"/>
              <a:pPr/>
              <a:t>7</a:t>
            </a:fld>
            <a:endParaRPr lang="de-CH" dirty="0"/>
          </a:p>
        </p:txBody>
      </p:sp>
      <p:sp>
        <p:nvSpPr>
          <p:cNvPr id="9" name="Datumsplatzhalter 3"/>
          <p:cNvSpPr>
            <a:spLocks noGrp="1"/>
          </p:cNvSpPr>
          <p:nvPr>
            <p:ph type="dt" sz="half" idx="2"/>
          </p:nvPr>
        </p:nvSpPr>
        <p:spPr>
          <a:xfrm>
            <a:off x="352425" y="6554788"/>
            <a:ext cx="3203575" cy="153987"/>
          </a:xfrm>
          <a:prstGeom prst="rect">
            <a:avLst/>
          </a:prstGeom>
        </p:spPr>
        <p:txBody>
          <a:bodyPr vert="horz" wrap="square" lIns="0" tIns="0" rIns="0" bIns="0" rtlCol="0" anchor="ctr">
            <a:spAutoFit/>
          </a:bodyPr>
          <a:lstStyle>
            <a:lvl1pPr algn="l">
              <a:defRPr sz="1000">
                <a:solidFill>
                  <a:schemeClr val="tx1"/>
                </a:solidFill>
              </a:defRPr>
            </a:lvl1pPr>
          </a:lstStyle>
          <a:p>
            <a:r>
              <a:rPr lang="de-CH" dirty="0" smtClean="0"/>
              <a:t>© Patientensicherheit </a:t>
            </a:r>
            <a:r>
              <a:rPr lang="de-CH" dirty="0"/>
              <a:t>S</a:t>
            </a:r>
            <a:r>
              <a:rPr lang="de-CH" dirty="0" smtClean="0"/>
              <a:t>chweiz</a:t>
            </a:r>
            <a:endParaRPr lang="de-CH" dirty="0"/>
          </a:p>
        </p:txBody>
      </p:sp>
    </p:spTree>
    <p:extLst>
      <p:ext uri="{BB962C8B-B14F-4D97-AF65-F5344CB8AC3E}">
        <p14:creationId xmlns:p14="http://schemas.microsoft.com/office/powerpoint/2010/main" val="418393461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CH" dirty="0"/>
              <a:t>Wichtige Begriffe der Patientensicherheit</a:t>
            </a:r>
          </a:p>
        </p:txBody>
      </p:sp>
      <p:sp>
        <p:nvSpPr>
          <p:cNvPr id="3" name="Inhaltsplatzhalter 2"/>
          <p:cNvSpPr>
            <a:spLocks noGrp="1"/>
          </p:cNvSpPr>
          <p:nvPr>
            <p:ph sz="quarter" idx="11"/>
          </p:nvPr>
        </p:nvSpPr>
        <p:spPr/>
        <p:txBody>
          <a:bodyPr/>
          <a:lstStyle/>
          <a:p>
            <a:pPr marL="0" indent="0">
              <a:buNone/>
            </a:pPr>
            <a:r>
              <a:rPr lang="de-CH" sz="2000" dirty="0">
                <a:solidFill>
                  <a:srgbClr val="C00000"/>
                </a:solidFill>
              </a:rPr>
              <a:t>Unerwünschtes Ereignis </a:t>
            </a:r>
            <a:r>
              <a:rPr lang="de-CH" sz="2000" dirty="0" smtClean="0">
                <a:solidFill>
                  <a:srgbClr val="C00000"/>
                </a:solidFill>
              </a:rPr>
              <a:t>UE (adverse </a:t>
            </a:r>
            <a:r>
              <a:rPr lang="de-CH" sz="2000" dirty="0">
                <a:solidFill>
                  <a:srgbClr val="C00000"/>
                </a:solidFill>
              </a:rPr>
              <a:t>event)</a:t>
            </a:r>
          </a:p>
          <a:p>
            <a:endParaRPr lang="de-CH" dirty="0"/>
          </a:p>
          <a:p>
            <a:pPr marL="0" indent="0">
              <a:buNone/>
            </a:pPr>
            <a:r>
              <a:rPr lang="de-CH" sz="1800" b="0" dirty="0" smtClean="0"/>
              <a:t>= Eine </a:t>
            </a:r>
            <a:r>
              <a:rPr lang="de-CH" sz="1800" b="0" dirty="0"/>
              <a:t>Schädigung, die auf das medizinische Management und nicht auf die Erkrankung eines Patienten zurückzuführen ist. Ein UE kann das Ergebnis eines Fehlers sein.</a:t>
            </a:r>
          </a:p>
          <a:p>
            <a:endParaRPr lang="de-CH" dirty="0"/>
          </a:p>
        </p:txBody>
      </p:sp>
      <p:sp>
        <p:nvSpPr>
          <p:cNvPr id="4" name="Textplatzhalter 3"/>
          <p:cNvSpPr>
            <a:spLocks noGrp="1"/>
          </p:cNvSpPr>
          <p:nvPr>
            <p:ph type="body" sz="quarter" idx="12"/>
          </p:nvPr>
        </p:nvSpPr>
        <p:spPr>
          <a:xfrm>
            <a:off x="359532" y="6093296"/>
            <a:ext cx="8439150" cy="323379"/>
          </a:xfrm>
        </p:spPr>
        <p:txBody>
          <a:bodyPr/>
          <a:lstStyle/>
          <a:p>
            <a:pPr algn="l"/>
            <a:r>
              <a:rPr lang="de-CH" sz="900" dirty="0" smtClean="0"/>
              <a:t>Schwappach </a:t>
            </a:r>
            <a:r>
              <a:rPr lang="de-CH" sz="900" dirty="0"/>
              <a:t>in M. Egger, O. </a:t>
            </a:r>
            <a:r>
              <a:rPr lang="de-CH" sz="900" dirty="0" err="1"/>
              <a:t>Razum</a:t>
            </a:r>
            <a:r>
              <a:rPr lang="de-CH" sz="900" dirty="0"/>
              <a:t> , 2012</a:t>
            </a:r>
          </a:p>
        </p:txBody>
      </p:sp>
      <p:sp>
        <p:nvSpPr>
          <p:cNvPr id="7174" name="Textfeld 3"/>
          <p:cNvSpPr txBox="1">
            <a:spLocks noChangeArrowheads="1"/>
          </p:cNvSpPr>
          <p:nvPr/>
        </p:nvSpPr>
        <p:spPr bwMode="auto">
          <a:xfrm>
            <a:off x="364029" y="4869160"/>
            <a:ext cx="5720139" cy="389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1272" tIns="40636" rIns="81272" bIns="40636">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de-CH" altLang="de-DE" dirty="0">
                <a:solidFill>
                  <a:srgbClr val="C00000"/>
                </a:solidFill>
              </a:rPr>
              <a:t>Bsp.: Starke Hautreaktion nach Penicillin-Gabe.  </a:t>
            </a:r>
            <a:endParaRPr lang="de-DE" altLang="de-DE" dirty="0">
              <a:solidFill>
                <a:srgbClr val="C00000"/>
              </a:solidFill>
            </a:endParaRPr>
          </a:p>
        </p:txBody>
      </p:sp>
      <p:sp>
        <p:nvSpPr>
          <p:cNvPr id="6" name="Foliennummernplatzhalter 5"/>
          <p:cNvSpPr>
            <a:spLocks noGrp="1"/>
          </p:cNvSpPr>
          <p:nvPr>
            <p:ph type="sldNum" sz="quarter" idx="4"/>
          </p:nvPr>
        </p:nvSpPr>
        <p:spPr/>
        <p:txBody>
          <a:bodyPr/>
          <a:lstStyle/>
          <a:p>
            <a:fld id="{A6DC35B0-3101-436D-83E8-2A48940380AD}" type="slidenum">
              <a:rPr lang="de-CH" smtClean="0"/>
              <a:pPr/>
              <a:t>8</a:t>
            </a:fld>
            <a:endParaRPr lang="de-CH" dirty="0"/>
          </a:p>
        </p:txBody>
      </p:sp>
      <p:sp>
        <p:nvSpPr>
          <p:cNvPr id="10" name="Datumsplatzhalter 3"/>
          <p:cNvSpPr>
            <a:spLocks noGrp="1"/>
          </p:cNvSpPr>
          <p:nvPr>
            <p:ph type="dt" sz="half" idx="2"/>
          </p:nvPr>
        </p:nvSpPr>
        <p:spPr>
          <a:xfrm>
            <a:off x="352425" y="6554788"/>
            <a:ext cx="3203575" cy="153987"/>
          </a:xfrm>
          <a:prstGeom prst="rect">
            <a:avLst/>
          </a:prstGeom>
        </p:spPr>
        <p:txBody>
          <a:bodyPr vert="horz" wrap="square" lIns="0" tIns="0" rIns="0" bIns="0" rtlCol="0" anchor="ctr">
            <a:spAutoFit/>
          </a:bodyPr>
          <a:lstStyle>
            <a:lvl1pPr algn="l">
              <a:defRPr sz="1000">
                <a:solidFill>
                  <a:schemeClr val="tx1"/>
                </a:solidFill>
              </a:defRPr>
            </a:lvl1pPr>
          </a:lstStyle>
          <a:p>
            <a:r>
              <a:rPr lang="de-CH" dirty="0" smtClean="0"/>
              <a:t>© Patientensicherheit </a:t>
            </a:r>
            <a:r>
              <a:rPr lang="de-CH" dirty="0"/>
              <a:t>S</a:t>
            </a:r>
            <a:r>
              <a:rPr lang="de-CH" dirty="0" smtClean="0"/>
              <a:t>chweiz</a:t>
            </a:r>
            <a:endParaRPr lang="de-CH" dirty="0"/>
          </a:p>
        </p:txBody>
      </p:sp>
    </p:spTree>
    <p:extLst>
      <p:ext uri="{BB962C8B-B14F-4D97-AF65-F5344CB8AC3E}">
        <p14:creationId xmlns:p14="http://schemas.microsoft.com/office/powerpoint/2010/main" val="56040600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CH" dirty="0"/>
              <a:t>Wichtige Begriffe der Patientensicherheit</a:t>
            </a:r>
          </a:p>
        </p:txBody>
      </p:sp>
      <p:sp>
        <p:nvSpPr>
          <p:cNvPr id="3" name="Inhaltsplatzhalter 2"/>
          <p:cNvSpPr>
            <a:spLocks noGrp="1"/>
          </p:cNvSpPr>
          <p:nvPr>
            <p:ph sz="quarter" idx="11"/>
          </p:nvPr>
        </p:nvSpPr>
        <p:spPr/>
        <p:txBody>
          <a:bodyPr/>
          <a:lstStyle/>
          <a:p>
            <a:pPr marL="0" indent="0">
              <a:buNone/>
            </a:pPr>
            <a:r>
              <a:rPr lang="de-CH" sz="2000" dirty="0">
                <a:solidFill>
                  <a:srgbClr val="C00000"/>
                </a:solidFill>
              </a:rPr>
              <a:t>Medizinischer Fehler </a:t>
            </a:r>
            <a:r>
              <a:rPr lang="de-CH" sz="2000" dirty="0" smtClean="0">
                <a:solidFill>
                  <a:srgbClr val="C00000"/>
                </a:solidFill>
              </a:rPr>
              <a:t> MF (medical </a:t>
            </a:r>
            <a:r>
              <a:rPr lang="de-CH" sz="2000" dirty="0">
                <a:solidFill>
                  <a:srgbClr val="C00000"/>
                </a:solidFill>
              </a:rPr>
              <a:t>error)</a:t>
            </a:r>
          </a:p>
          <a:p>
            <a:endParaRPr lang="de-CH" dirty="0"/>
          </a:p>
          <a:p>
            <a:endParaRPr lang="de-CH" sz="1800" b="0" dirty="0" smtClean="0"/>
          </a:p>
          <a:p>
            <a:pPr marL="0" indent="0">
              <a:buNone/>
            </a:pPr>
            <a:r>
              <a:rPr lang="de-CH" sz="1800" b="0" dirty="0" smtClean="0"/>
              <a:t>Eine Handlung oder ein Unterlassen, bei dem eine Abweichung vom Plan (Ausführungsfehler), ein falscher Plan oder kein Plan vorliegt (Planungsfehler). Ein Fehler kann zu einer Schädigung führen.</a:t>
            </a:r>
          </a:p>
          <a:p>
            <a:endParaRPr lang="de-CH" sz="1800" b="0" dirty="0"/>
          </a:p>
          <a:p>
            <a:pPr marL="0" indent="0">
              <a:buNone/>
            </a:pPr>
            <a:r>
              <a:rPr lang="de-CH" sz="1800" b="0" dirty="0" smtClean="0"/>
              <a:t>Beurteilung </a:t>
            </a:r>
            <a:r>
              <a:rPr lang="de-CH" sz="1800" b="0" dirty="0"/>
              <a:t>ist bezogen auf eine Referenz, z.B. </a:t>
            </a:r>
            <a:r>
              <a:rPr lang="de-CH" sz="1800" b="0" dirty="0" smtClean="0"/>
              <a:t>„</a:t>
            </a:r>
            <a:r>
              <a:rPr lang="en-GB" sz="1800" b="0" dirty="0" smtClean="0"/>
              <a:t>state of the art</a:t>
            </a:r>
            <a:r>
              <a:rPr lang="de-CH" sz="1800" b="0" dirty="0" smtClean="0"/>
              <a:t>“ </a:t>
            </a:r>
            <a:endParaRPr lang="de-CH" sz="1800" b="0" dirty="0"/>
          </a:p>
          <a:p>
            <a:endParaRPr lang="de-CH" dirty="0"/>
          </a:p>
        </p:txBody>
      </p:sp>
      <p:sp>
        <p:nvSpPr>
          <p:cNvPr id="8198" name="Textfeld 3"/>
          <p:cNvSpPr txBox="1">
            <a:spLocks noChangeArrowheads="1"/>
          </p:cNvSpPr>
          <p:nvPr/>
        </p:nvSpPr>
        <p:spPr bwMode="auto">
          <a:xfrm>
            <a:off x="323528" y="4941168"/>
            <a:ext cx="6097551" cy="63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1272" tIns="40636" rIns="81272" bIns="40636">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de-CH" altLang="de-DE" sz="1800" dirty="0">
                <a:solidFill>
                  <a:srgbClr val="C00000"/>
                </a:solidFill>
              </a:rPr>
              <a:t>Bsp.: Bei der Visite werden beim Verordnen von Penicillin </a:t>
            </a:r>
          </a:p>
          <a:p>
            <a:pPr eaLnBrk="1" hangingPunct="1"/>
            <a:r>
              <a:rPr lang="de-CH" altLang="de-DE" sz="1800" dirty="0">
                <a:solidFill>
                  <a:srgbClr val="C00000"/>
                </a:solidFill>
              </a:rPr>
              <a:t>die Warnhinweise in der Patientenakte übersehen.</a:t>
            </a:r>
            <a:endParaRPr lang="de-DE" altLang="de-DE" sz="1800" dirty="0">
              <a:solidFill>
                <a:srgbClr val="C00000"/>
              </a:solidFill>
            </a:endParaRPr>
          </a:p>
        </p:txBody>
      </p:sp>
      <p:sp>
        <p:nvSpPr>
          <p:cNvPr id="5" name="Foliennummernplatzhalter 4"/>
          <p:cNvSpPr>
            <a:spLocks noGrp="1"/>
          </p:cNvSpPr>
          <p:nvPr>
            <p:ph type="sldNum" sz="quarter" idx="4"/>
          </p:nvPr>
        </p:nvSpPr>
        <p:spPr/>
        <p:txBody>
          <a:bodyPr/>
          <a:lstStyle/>
          <a:p>
            <a:fld id="{A6DC35B0-3101-436D-83E8-2A48940380AD}" type="slidenum">
              <a:rPr lang="de-CH" smtClean="0"/>
              <a:pPr/>
              <a:t>9</a:t>
            </a:fld>
            <a:endParaRPr lang="de-CH" dirty="0"/>
          </a:p>
        </p:txBody>
      </p:sp>
      <p:sp>
        <p:nvSpPr>
          <p:cNvPr id="10" name="Datumsplatzhalter 3"/>
          <p:cNvSpPr>
            <a:spLocks noGrp="1"/>
          </p:cNvSpPr>
          <p:nvPr>
            <p:ph type="dt" sz="half" idx="2"/>
          </p:nvPr>
        </p:nvSpPr>
        <p:spPr>
          <a:xfrm>
            <a:off x="352425" y="6554788"/>
            <a:ext cx="3203575" cy="153987"/>
          </a:xfrm>
          <a:prstGeom prst="rect">
            <a:avLst/>
          </a:prstGeom>
        </p:spPr>
        <p:txBody>
          <a:bodyPr vert="horz" wrap="square" lIns="0" tIns="0" rIns="0" bIns="0" rtlCol="0" anchor="ctr">
            <a:spAutoFit/>
          </a:bodyPr>
          <a:lstStyle>
            <a:lvl1pPr algn="l">
              <a:defRPr sz="1000">
                <a:solidFill>
                  <a:schemeClr val="tx1"/>
                </a:solidFill>
              </a:defRPr>
            </a:lvl1pPr>
          </a:lstStyle>
          <a:p>
            <a:r>
              <a:rPr lang="de-CH" dirty="0" smtClean="0"/>
              <a:t>© Patientensicherheit </a:t>
            </a:r>
            <a:r>
              <a:rPr lang="de-CH" dirty="0"/>
              <a:t>S</a:t>
            </a:r>
            <a:r>
              <a:rPr lang="de-CH" dirty="0" smtClean="0"/>
              <a:t>chweiz</a:t>
            </a:r>
            <a:endParaRPr lang="de-CH" dirty="0"/>
          </a:p>
        </p:txBody>
      </p:sp>
      <p:sp>
        <p:nvSpPr>
          <p:cNvPr id="4" name="Textplatzhalter 3"/>
          <p:cNvSpPr>
            <a:spLocks noGrp="1"/>
          </p:cNvSpPr>
          <p:nvPr>
            <p:ph type="body" sz="quarter" idx="12"/>
          </p:nvPr>
        </p:nvSpPr>
        <p:spPr/>
        <p:txBody>
          <a:bodyPr/>
          <a:lstStyle/>
          <a:p>
            <a:endParaRPr lang="de-CH"/>
          </a:p>
        </p:txBody>
      </p:sp>
      <p:sp>
        <p:nvSpPr>
          <p:cNvPr id="9" name="Textplatzhalter 3"/>
          <p:cNvSpPr txBox="1">
            <a:spLocks/>
          </p:cNvSpPr>
          <p:nvPr/>
        </p:nvSpPr>
        <p:spPr>
          <a:xfrm>
            <a:off x="359532" y="6093296"/>
            <a:ext cx="8439150" cy="323379"/>
          </a:xfrm>
          <a:prstGeom prst="rect">
            <a:avLst/>
          </a:prstGeom>
        </p:spPr>
        <p:txBody>
          <a:bodyPr vert="horz" lIns="0" tIns="0" rIns="0" bIns="0" rtlCol="0">
            <a:noAutofit/>
          </a:bodyPr>
          <a:lstStyle>
            <a:lvl1pPr marL="0" indent="0" algn="r" defTabSz="914400" rtl="0" eaLnBrk="1" latinLnBrk="0" hangingPunct="1">
              <a:spcBef>
                <a:spcPct val="20000"/>
              </a:spcBef>
              <a:buClr>
                <a:srgbClr val="006061"/>
              </a:buClr>
              <a:buSzPct val="110000"/>
              <a:buFont typeface="Wingdings" pitchFamily="2" charset="2"/>
              <a:buNone/>
              <a:defRPr sz="1100" b="0" kern="1200">
                <a:solidFill>
                  <a:schemeClr val="tx1"/>
                </a:solidFill>
                <a:latin typeface="+mn-lt"/>
                <a:ea typeface="+mn-ea"/>
                <a:cs typeface="+mn-cs"/>
              </a:defRPr>
            </a:lvl1pPr>
            <a:lvl2pPr marL="541338" indent="-271463" algn="l" defTabSz="914400" rtl="0" eaLnBrk="1" latinLnBrk="0" hangingPunct="1">
              <a:spcBef>
                <a:spcPct val="20000"/>
              </a:spcBef>
              <a:buClr>
                <a:srgbClr val="006061"/>
              </a:buClr>
              <a:buSzPct val="110000"/>
              <a:buFont typeface="Wingdings" pitchFamily="2" charset="2"/>
              <a:buChar char="§"/>
              <a:defRPr sz="1100" kern="1200">
                <a:solidFill>
                  <a:schemeClr val="tx1"/>
                </a:solidFill>
                <a:latin typeface="+mn-lt"/>
                <a:ea typeface="+mn-ea"/>
                <a:cs typeface="+mn-cs"/>
              </a:defRPr>
            </a:lvl2pPr>
            <a:lvl3pPr marL="717550" indent="-176213" algn="l" defTabSz="914400" rtl="0" eaLnBrk="1" latinLnBrk="0" hangingPunct="1">
              <a:spcBef>
                <a:spcPct val="20000"/>
              </a:spcBef>
              <a:buClr>
                <a:srgbClr val="006061"/>
              </a:buClr>
              <a:buFont typeface="Wingdings" pitchFamily="2" charset="2"/>
              <a:buChar char="§"/>
              <a:defRPr sz="1100" kern="1200">
                <a:solidFill>
                  <a:schemeClr val="tx1"/>
                </a:solidFill>
                <a:latin typeface="+mn-lt"/>
                <a:ea typeface="+mn-ea"/>
                <a:cs typeface="+mn-cs"/>
              </a:defRPr>
            </a:lvl3pPr>
            <a:lvl4pPr marL="900113" indent="-182563"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1074738" indent="-174625"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r>
              <a:rPr lang="de-CH" sz="900" dirty="0" smtClean="0"/>
              <a:t>Schwappach in M. Egger, O. </a:t>
            </a:r>
            <a:r>
              <a:rPr lang="de-CH" sz="900" dirty="0" err="1" smtClean="0"/>
              <a:t>Razum</a:t>
            </a:r>
            <a:r>
              <a:rPr lang="de-CH" sz="900" dirty="0" smtClean="0"/>
              <a:t> , 2012</a:t>
            </a:r>
            <a:endParaRPr lang="de-CH" sz="900" dirty="0"/>
          </a:p>
        </p:txBody>
      </p:sp>
    </p:spTree>
    <p:extLst>
      <p:ext uri="{BB962C8B-B14F-4D97-AF65-F5344CB8AC3E}">
        <p14:creationId xmlns:p14="http://schemas.microsoft.com/office/powerpoint/2010/main" val="2180718868"/>
      </p:ext>
    </p:extLst>
  </p:cSld>
  <p:clrMapOvr>
    <a:masterClrMapping/>
  </p:clrMapOvr>
  <p:timing>
    <p:tnLst>
      <p:par>
        <p:cTn id="1" dur="indefinite" restart="never" nodeType="tmRoot"/>
      </p:par>
    </p:tnLst>
  </p:timing>
</p:sld>
</file>

<file path=ppt/theme/theme1.xml><?xml version="1.0" encoding="utf-8"?>
<a:theme xmlns:a="http://schemas.openxmlformats.org/drawingml/2006/main" name="Präsentationsvorlage_progress_SC_d">
  <a:themeElements>
    <a:clrScheme name="Patientensicherheit">
      <a:dk1>
        <a:sysClr val="windowText" lastClr="000000"/>
      </a:dk1>
      <a:lt1>
        <a:sysClr val="window" lastClr="FFFFFF"/>
      </a:lt1>
      <a:dk2>
        <a:srgbClr val="1F497D"/>
      </a:dk2>
      <a:lt2>
        <a:srgbClr val="EEECE1"/>
      </a:lt2>
      <a:accent1>
        <a:srgbClr val="006061"/>
      </a:accent1>
      <a:accent2>
        <a:srgbClr val="6CA09B"/>
      </a:accent2>
      <a:accent3>
        <a:srgbClr val="B2CECB"/>
      </a:accent3>
      <a:accent4>
        <a:srgbClr val="8064A2"/>
      </a:accent4>
      <a:accent5>
        <a:srgbClr val="4BACC6"/>
      </a:accent5>
      <a:accent6>
        <a:srgbClr val="F79646"/>
      </a:accent6>
      <a:hlink>
        <a:srgbClr val="0000FF"/>
      </a:hlink>
      <a:folHlink>
        <a:srgbClr val="800080"/>
      </a:folHlink>
    </a:clrScheme>
    <a:fontScheme name="Patientensicherheit">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Benutzerdefiniertes Design">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Larissa-Design">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Präsentationsvorlage_progress_SC_d</Template>
  <TotalTime>0</TotalTime>
  <Words>3209</Words>
  <Application>Microsoft Office PowerPoint</Application>
  <PresentationFormat>Bildschirmpräsentation (4:3)</PresentationFormat>
  <Paragraphs>425</Paragraphs>
  <Slides>28</Slides>
  <Notes>28</Notes>
  <HiddenSlides>0</HiddenSlides>
  <MMClips>0</MMClips>
  <ScaleCrop>false</ScaleCrop>
  <HeadingPairs>
    <vt:vector size="4" baseType="variant">
      <vt:variant>
        <vt:lpstr>Design</vt:lpstr>
      </vt:variant>
      <vt:variant>
        <vt:i4>3</vt:i4>
      </vt:variant>
      <vt:variant>
        <vt:lpstr>Folientitel</vt:lpstr>
      </vt:variant>
      <vt:variant>
        <vt:i4>28</vt:i4>
      </vt:variant>
    </vt:vector>
  </HeadingPairs>
  <TitlesOfParts>
    <vt:vector size="31" baseType="lpstr">
      <vt:lpstr>Präsentationsvorlage_progress_SC_d</vt:lpstr>
      <vt:lpstr>Benutzerdefiniertes Design</vt:lpstr>
      <vt:lpstr>Office-Design</vt:lpstr>
      <vt:lpstr>PowerPoint-Präsentation</vt:lpstr>
      <vt:lpstr>PowerPoint-Präsentation</vt:lpstr>
      <vt:lpstr>Betriebsinterne Weiterbildung    Modul 1 Patientensicherheit in der Chirurgie</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Company>Stiftung für Patientensicherheit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Paula Bezzola</dc:creator>
  <cp:lastModifiedBy>Irene Kobler</cp:lastModifiedBy>
  <cp:revision>193</cp:revision>
  <cp:lastPrinted>2014-05-07T06:47:04Z</cp:lastPrinted>
  <dcterms:created xsi:type="dcterms:W3CDTF">2013-08-02T15:56:19Z</dcterms:created>
  <dcterms:modified xsi:type="dcterms:W3CDTF">2015-12-08T15:46:08Z</dcterms:modified>
</cp:coreProperties>
</file>