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4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72E8CF-BCD6-4B5A-921E-28B7641EDA67}" v="9" dt="2025-04-22T05:03:37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6" autoAdjust="0"/>
    <p:restoredTop sz="94660"/>
  </p:normalViewPr>
  <p:slideViewPr>
    <p:cSldViewPr snapToGrid="0">
      <p:cViewPr varScale="1">
        <p:scale>
          <a:sx n="70" d="100"/>
          <a:sy n="70" d="100"/>
        </p:scale>
        <p:origin x="397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tta Gerloff" userId="c6edf2d5-0e41-4e15-9aef-2c65fa359e86" providerId="ADAL" clId="{FCDC11F3-D615-4473-B67D-607EC6A2E8B7}"/>
    <pc:docChg chg="undo custSel modSld">
      <pc:chgData name="Britta Gerloff" userId="c6edf2d5-0e41-4e15-9aef-2c65fa359e86" providerId="ADAL" clId="{FCDC11F3-D615-4473-B67D-607EC6A2E8B7}" dt="2025-01-31T07:33:31.486" v="3" actId="207"/>
      <pc:docMkLst>
        <pc:docMk/>
      </pc:docMkLst>
      <pc:sldChg chg="addSp delSp modSp mod">
        <pc:chgData name="Britta Gerloff" userId="c6edf2d5-0e41-4e15-9aef-2c65fa359e86" providerId="ADAL" clId="{FCDC11F3-D615-4473-B67D-607EC6A2E8B7}" dt="2025-01-31T07:33:31.486" v="3" actId="207"/>
        <pc:sldMkLst>
          <pc:docMk/>
          <pc:sldMk cId="1925027161" sldId="256"/>
        </pc:sldMkLst>
      </pc:sldChg>
    </pc:docChg>
  </pc:docChgLst>
  <pc:docChgLst>
    <pc:chgData name="Britta Gerloff" userId="c6edf2d5-0e41-4e15-9aef-2c65fa359e86" providerId="ADAL" clId="{E272E8CF-BCD6-4B5A-921E-28B7641EDA67}"/>
    <pc:docChg chg="undo custSel addSld delSld modSld sldOrd">
      <pc:chgData name="Britta Gerloff" userId="c6edf2d5-0e41-4e15-9aef-2c65fa359e86" providerId="ADAL" clId="{E272E8CF-BCD6-4B5A-921E-28B7641EDA67}" dt="2025-04-22T05:07:26.026" v="51" actId="2696"/>
      <pc:docMkLst>
        <pc:docMk/>
      </pc:docMkLst>
      <pc:sldChg chg="new del">
        <pc:chgData name="Britta Gerloff" userId="c6edf2d5-0e41-4e15-9aef-2c65fa359e86" providerId="ADAL" clId="{E272E8CF-BCD6-4B5A-921E-28B7641EDA67}" dt="2025-04-21T08:30:37.280" v="3" actId="680"/>
        <pc:sldMkLst>
          <pc:docMk/>
          <pc:sldMk cId="883102829" sldId="256"/>
        </pc:sldMkLst>
      </pc:sldChg>
      <pc:sldChg chg="addSp delSp modSp add del mod">
        <pc:chgData name="Britta Gerloff" userId="c6edf2d5-0e41-4e15-9aef-2c65fa359e86" providerId="ADAL" clId="{E272E8CF-BCD6-4B5A-921E-28B7641EDA67}" dt="2025-04-22T05:07:26.026" v="51" actId="2696"/>
        <pc:sldMkLst>
          <pc:docMk/>
          <pc:sldMk cId="1925027161" sldId="256"/>
        </pc:sldMkLst>
        <pc:spChg chg="mod">
          <ac:chgData name="Britta Gerloff" userId="c6edf2d5-0e41-4e15-9aef-2c65fa359e86" providerId="ADAL" clId="{E272E8CF-BCD6-4B5A-921E-28B7641EDA67}" dt="2025-04-21T08:34:10.111" v="44" actId="20577"/>
          <ac:spMkLst>
            <pc:docMk/>
            <pc:sldMk cId="1925027161" sldId="256"/>
            <ac:spMk id="2" creationId="{9E663E0E-D9B6-8F55-8579-D4F9E6FF879D}"/>
          </ac:spMkLst>
        </pc:spChg>
        <pc:spChg chg="del mod">
          <ac:chgData name="Britta Gerloff" userId="c6edf2d5-0e41-4e15-9aef-2c65fa359e86" providerId="ADAL" clId="{E272E8CF-BCD6-4B5A-921E-28B7641EDA67}" dt="2025-04-21T08:32:34.955" v="17" actId="478"/>
          <ac:spMkLst>
            <pc:docMk/>
            <pc:sldMk cId="1925027161" sldId="256"/>
            <ac:spMk id="3" creationId="{F9DC763C-4AE8-55FF-0B84-3D05A9BD32C1}"/>
          </ac:spMkLst>
        </pc:spChg>
        <pc:spChg chg="add del mod">
          <ac:chgData name="Britta Gerloff" userId="c6edf2d5-0e41-4e15-9aef-2c65fa359e86" providerId="ADAL" clId="{E272E8CF-BCD6-4B5A-921E-28B7641EDA67}" dt="2025-04-21T08:32:38.155" v="18" actId="478"/>
          <ac:spMkLst>
            <pc:docMk/>
            <pc:sldMk cId="1925027161" sldId="256"/>
            <ac:spMk id="10" creationId="{2B7AD1C5-41CA-0E12-7D0E-B8DFB1B6E159}"/>
          </ac:spMkLst>
        </pc:spChg>
        <pc:picChg chg="del mod">
          <ac:chgData name="Britta Gerloff" userId="c6edf2d5-0e41-4e15-9aef-2c65fa359e86" providerId="ADAL" clId="{E272E8CF-BCD6-4B5A-921E-28B7641EDA67}" dt="2025-04-21T08:30:41.977" v="6" actId="478"/>
          <ac:picMkLst>
            <pc:docMk/>
            <pc:sldMk cId="1925027161" sldId="256"/>
            <ac:picMk id="5" creationId="{A48BE872-3BB6-8FD9-19BF-9F14055CA785}"/>
          </ac:picMkLst>
        </pc:picChg>
        <pc:picChg chg="add del mod ord">
          <ac:chgData name="Britta Gerloff" userId="c6edf2d5-0e41-4e15-9aef-2c65fa359e86" providerId="ADAL" clId="{E272E8CF-BCD6-4B5A-921E-28B7641EDA67}" dt="2025-04-21T08:32:03.963" v="11" actId="478"/>
          <ac:picMkLst>
            <pc:docMk/>
            <pc:sldMk cId="1925027161" sldId="256"/>
            <ac:picMk id="6" creationId="{68505A68-A40D-50DE-C637-BD10F887AC21}"/>
          </ac:picMkLst>
        </pc:picChg>
        <pc:picChg chg="add del mod ord">
          <ac:chgData name="Britta Gerloff" userId="c6edf2d5-0e41-4e15-9aef-2c65fa359e86" providerId="ADAL" clId="{E272E8CF-BCD6-4B5A-921E-28B7641EDA67}" dt="2025-04-22T05:03:23.845" v="46" actId="14826"/>
          <ac:picMkLst>
            <pc:docMk/>
            <pc:sldMk cId="1925027161" sldId="256"/>
            <ac:picMk id="8" creationId="{E8780EB4-EEDC-C5A0-B9FF-FA3245938A44}"/>
          </ac:picMkLst>
        </pc:picChg>
      </pc:sldChg>
      <pc:sldChg chg="modSp add ord">
        <pc:chgData name="Britta Gerloff" userId="c6edf2d5-0e41-4e15-9aef-2c65fa359e86" providerId="ADAL" clId="{E272E8CF-BCD6-4B5A-921E-28B7641EDA67}" dt="2025-04-22T05:06:18.564" v="50"/>
        <pc:sldMkLst>
          <pc:docMk/>
          <pc:sldMk cId="1130031863" sldId="257"/>
        </pc:sldMkLst>
        <pc:picChg chg="mod">
          <ac:chgData name="Britta Gerloff" userId="c6edf2d5-0e41-4e15-9aef-2c65fa359e86" providerId="ADAL" clId="{E272E8CF-BCD6-4B5A-921E-28B7641EDA67}" dt="2025-04-22T05:03:37.120" v="48" actId="14826"/>
          <ac:picMkLst>
            <pc:docMk/>
            <pc:sldMk cId="1130031863" sldId="257"/>
            <ac:picMk id="8" creationId="{18B58E23-867E-CDB9-6757-9701D92A54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903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87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180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088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898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934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542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262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419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8033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29475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9466D8-1F73-4F2C-88F8-0BEAD33D3114}" type="datetimeFigureOut">
              <a:rPr lang="de-CH" smtClean="0"/>
              <a:t>22.04.2025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0D0D16-55B7-4096-9629-566327CF3C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754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B12CA7-496D-8897-3CF8-AC95E5EAF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8B58E23-867E-CDB9-6757-9701D92A5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3" y="0"/>
            <a:ext cx="10691126" cy="151193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B90C44A-5B3E-912B-5BBE-93301590CF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1328" y="7727576"/>
            <a:ext cx="7754112" cy="2395203"/>
          </a:xfrm>
        </p:spPr>
        <p:txBody>
          <a:bodyPr>
            <a:normAutofit/>
          </a:bodyPr>
          <a:lstStyle/>
          <a:p>
            <a:r>
              <a:rPr lang="de-CH" sz="4800" dirty="0">
                <a:latin typeface="Arial" panose="020B0604020202020204" pitchFamily="34" charset="0"/>
                <a:cs typeface="Arial" panose="020B0604020202020204" pitchFamily="34" charset="0"/>
              </a:rPr>
              <a:t>Ihr Logo / Ihr Text / Ihre Aktivitäten im Rahmen der Aktionswoche 2025</a:t>
            </a:r>
          </a:p>
        </p:txBody>
      </p:sp>
    </p:spTree>
    <p:extLst>
      <p:ext uri="{BB962C8B-B14F-4D97-AF65-F5344CB8AC3E}">
        <p14:creationId xmlns:p14="http://schemas.microsoft.com/office/powerpoint/2010/main" val="1130031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16f23a8-b7ea-46c2-8812-82b12b82381a" xsi:nil="true"/>
    <lcf76f155ced4ddcb4097134ff3c332f xmlns="ed81fb51-0ca5-4507-b1af-e5390a2fce9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D82D664F561374892087726B9BE4EF8" ma:contentTypeVersion="17" ma:contentTypeDescription="Ein neues Dokument erstellen." ma:contentTypeScope="" ma:versionID="4852abd3b340755cb23df058fc1613b5">
  <xsd:schema xmlns:xsd="http://www.w3.org/2001/XMLSchema" xmlns:xs="http://www.w3.org/2001/XMLSchema" xmlns:p="http://schemas.microsoft.com/office/2006/metadata/properties" xmlns:ns2="ed81fb51-0ca5-4507-b1af-e5390a2fce96" xmlns:ns3="d16f23a8-b7ea-46c2-8812-82b12b82381a" targetNamespace="http://schemas.microsoft.com/office/2006/metadata/properties" ma:root="true" ma:fieldsID="0c503ff31d4090d96cc46c334080399f" ns2:_="" ns3:_="">
    <xsd:import namespace="ed81fb51-0ca5-4507-b1af-e5390a2fce96"/>
    <xsd:import namespace="d16f23a8-b7ea-46c2-8812-82b12b8238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81fb51-0ca5-4507-b1af-e5390a2fce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87c6864-be9c-4aee-adde-41f83b0994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6f23a8-b7ea-46c2-8812-82b12b82381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bc18e6d-39e4-4032-b2be-a9cd55bb3384}" ma:internalName="TaxCatchAll" ma:showField="CatchAllData" ma:web="d16f23a8-b7ea-46c2-8812-82b12b8238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ACB3BA-284E-4411-857C-10E31E75880C}">
  <ds:schemaRefs>
    <ds:schemaRef ds:uri="http://schemas.microsoft.com/office/2006/metadata/properties"/>
    <ds:schemaRef ds:uri="http://schemas.microsoft.com/office/infopath/2007/PartnerControls"/>
    <ds:schemaRef ds:uri="d16f23a8-b7ea-46c2-8812-82b12b82381a"/>
    <ds:schemaRef ds:uri="ed81fb51-0ca5-4507-b1af-e5390a2fce96"/>
  </ds:schemaRefs>
</ds:datastoreItem>
</file>

<file path=customXml/itemProps2.xml><?xml version="1.0" encoding="utf-8"?>
<ds:datastoreItem xmlns:ds="http://schemas.openxmlformats.org/officeDocument/2006/customXml" ds:itemID="{5C86C9A5-9ED2-4BCB-8D0A-782A0410DA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81fb51-0ca5-4507-b1af-e5390a2fce96"/>
    <ds:schemaRef ds:uri="d16f23a8-b7ea-46c2-8812-82b12b8238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AE2B61-E479-4216-9109-6D8A500488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Ihr Logo / Ihr Text / Ihre Aktivitäten im Rahmen der Aktionswoche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Ihr Text / Ihre Aktivitäten im Rahmen der Aktionswoche 2024</dc:title>
  <dc:creator>Britta Gerloff</dc:creator>
  <cp:lastModifiedBy>Britta Gerloff</cp:lastModifiedBy>
  <cp:revision>1</cp:revision>
  <dcterms:created xsi:type="dcterms:W3CDTF">2024-04-03T12:36:34Z</dcterms:created>
  <dcterms:modified xsi:type="dcterms:W3CDTF">2025-04-22T05:07:33Z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0x0101005D82D664F561374892087726B9BE4EF8</vt:lpwstr>
  </property>
  <property fmtid="{D5CDD505-2E9C-101B-9397-08002B2CF9AE}" pid="3" name="MediaServiceImageTags">
    <vt:lpwstr/>
  </property>
</Properties>
</file>