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54293A-B525-49E8-B9B9-BAC5A2C297AE}" v="1" dt="2026-03-23T15:39:11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660"/>
  </p:normalViewPr>
  <p:slideViewPr>
    <p:cSldViewPr snapToGrid="0">
      <p:cViewPr varScale="1">
        <p:scale>
          <a:sx n="48" d="100"/>
          <a:sy n="48" d="100"/>
        </p:scale>
        <p:origin x="31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 Gerloff" userId="c6edf2d5-0e41-4e15-9aef-2c65fa359e86" providerId="ADAL" clId="{C9B0CABD-B0C6-48D2-AEF0-A5AF66149BE1}"/>
    <pc:docChg chg="modSld">
      <pc:chgData name="Britta Gerloff" userId="c6edf2d5-0e41-4e15-9aef-2c65fa359e86" providerId="ADAL" clId="{C9B0CABD-B0C6-48D2-AEF0-A5AF66149BE1}" dt="2026-03-23T15:39:31.073" v="21" actId="20577"/>
      <pc:docMkLst>
        <pc:docMk/>
      </pc:docMkLst>
      <pc:sldChg chg="modSp mod">
        <pc:chgData name="Britta Gerloff" userId="c6edf2d5-0e41-4e15-9aef-2c65fa359e86" providerId="ADAL" clId="{C9B0CABD-B0C6-48D2-AEF0-A5AF66149BE1}" dt="2026-03-23T15:39:31.073" v="21" actId="20577"/>
        <pc:sldMkLst>
          <pc:docMk/>
          <pc:sldMk cId="1130031863" sldId="257"/>
        </pc:sldMkLst>
        <pc:spChg chg="mod">
          <ac:chgData name="Britta Gerloff" userId="c6edf2d5-0e41-4e15-9aef-2c65fa359e86" providerId="ADAL" clId="{C9B0CABD-B0C6-48D2-AEF0-A5AF66149BE1}" dt="2026-03-23T15:39:31.073" v="21" actId="20577"/>
          <ac:spMkLst>
            <pc:docMk/>
            <pc:sldMk cId="1130031863" sldId="257"/>
            <ac:spMk id="2" creationId="{3B90C44A-5B3E-912B-5BBE-93301590CF09}"/>
          </ac:spMkLst>
        </pc:spChg>
        <pc:picChg chg="mod">
          <ac:chgData name="Britta Gerloff" userId="c6edf2d5-0e41-4e15-9aef-2c65fa359e86" providerId="ADAL" clId="{C9B0CABD-B0C6-48D2-AEF0-A5AF66149BE1}" dt="2026-03-23T15:39:11.056" v="15" actId="14826"/>
          <ac:picMkLst>
            <pc:docMk/>
            <pc:sldMk cId="1130031863" sldId="257"/>
            <ac:picMk id="8" creationId="{18B58E23-867E-CDB9-6757-9701D92A544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03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287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180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886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98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934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542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262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1419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8033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475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754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12CA7-496D-8897-3CF8-AC95E5EAF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8B58E23-867E-CDB9-6757-9701D92A5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" y="1"/>
            <a:ext cx="10691125" cy="1511934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90C44A-5B3E-912B-5BBE-93301590C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328" y="6547104"/>
            <a:ext cx="7754112" cy="3383280"/>
          </a:xfrm>
        </p:spPr>
        <p:txBody>
          <a:bodyPr anchor="ctr">
            <a:normAutofit/>
          </a:bodyPr>
          <a:lstStyle/>
          <a:p>
            <a:r>
              <a:rPr lang="it-IT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vostro logo / il vostro testo / </a:t>
            </a:r>
            <a:br>
              <a:rPr lang="it-IT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vostre attività nella settimana d’azione 2026</a:t>
            </a:r>
            <a:endParaRPr lang="de-CH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31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D82D664F561374892087726B9BE4EF8" ma:contentTypeVersion="17" ma:contentTypeDescription="Ein neues Dokument erstellen." ma:contentTypeScope="" ma:versionID="2cb6a03198644a62b8ad99b62848bc64">
  <xsd:schema xmlns:xsd="http://www.w3.org/2001/XMLSchema" xmlns:xs="http://www.w3.org/2001/XMLSchema" xmlns:p="http://schemas.microsoft.com/office/2006/metadata/properties" xmlns:ns2="ed81fb51-0ca5-4507-b1af-e5390a2fce96" xmlns:ns3="d16f23a8-b7ea-46c2-8812-82b12b82381a" targetNamespace="http://schemas.microsoft.com/office/2006/metadata/properties" ma:root="true" ma:fieldsID="d5de0d35468ed69f73b7747103d96091" ns2:_="" ns3:_="">
    <xsd:import namespace="ed81fb51-0ca5-4507-b1af-e5390a2fce96"/>
    <xsd:import namespace="d16f23a8-b7ea-46c2-8812-82b12b8238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81fb51-0ca5-4507-b1af-e5390a2fce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787c6864-be9c-4aee-adde-41f83b0994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f23a8-b7ea-46c2-8812-82b12b823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9bc18e6d-39e4-4032-b2be-a9cd55bb3384}" ma:internalName="TaxCatchAll" ma:showField="CatchAllData" ma:web="d16f23a8-b7ea-46c2-8812-82b12b8238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6f23a8-b7ea-46c2-8812-82b12b82381a" xsi:nil="true"/>
    <lcf76f155ced4ddcb4097134ff3c332f xmlns="ed81fb51-0ca5-4507-b1af-e5390a2fce9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04ED72-86A3-4D28-898C-AB11628F14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81fb51-0ca5-4507-b1af-e5390a2fce96"/>
    <ds:schemaRef ds:uri="d16f23a8-b7ea-46c2-8812-82b12b823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AE2B61-E479-4216-9109-6D8A50048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ACB3BA-284E-4411-857C-10E31E75880C}">
  <ds:schemaRefs>
    <ds:schemaRef ds:uri="http://schemas.microsoft.com/office/2006/metadata/properties"/>
    <ds:schemaRef ds:uri="http://schemas.microsoft.com/office/infopath/2007/PartnerControls"/>
    <ds:schemaRef ds:uri="d16f23a8-b7ea-46c2-8812-82b12b82381a"/>
    <ds:schemaRef ds:uri="ed81fb51-0ca5-4507-b1af-e5390a2fce9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Il vostro logo / il vostro testo /  le vostre attività nella settimana d’azione 2026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Ihr Text / Ihre Aktivitäten im Rahmen der Aktionswoche 2024</dc:title>
  <dc:creator>Britta Gerloff</dc:creator>
  <cp:lastModifiedBy>Britta Gerloff</cp:lastModifiedBy>
  <cp:revision>1</cp:revision>
  <dcterms:created xsi:type="dcterms:W3CDTF">2024-04-03T12:36:34Z</dcterms:created>
  <dcterms:modified xsi:type="dcterms:W3CDTF">2026-03-23T15:39:40Z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0x0101005D82D664F561374892087726B9BE4EF8</vt:lpwstr>
  </property>
  <property fmtid="{D5CDD505-2E9C-101B-9397-08002B2CF9AE}" pid="3" name="MediaServiceImageTags">
    <vt:lpwstr/>
  </property>
</Properties>
</file>