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A"/>
    <a:srgbClr val="007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08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82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20">
            <a:extLst>
              <a:ext uri="{FF2B5EF4-FFF2-40B4-BE49-F238E27FC236}">
                <a16:creationId xmlns:a16="http://schemas.microsoft.com/office/drawing/2014/main" id="{A2A8672A-224A-4CA4-ACFC-D3398667A8F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9516756"/>
              </p:ext>
            </p:extLst>
          </p:nvPr>
        </p:nvGraphicFramePr>
        <p:xfrm>
          <a:off x="247135" y="550116"/>
          <a:ext cx="9481753" cy="5793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1665">
                  <a:extLst>
                    <a:ext uri="{9D8B030D-6E8A-4147-A177-3AD203B41FA5}">
                      <a16:colId xmlns:a16="http://schemas.microsoft.com/office/drawing/2014/main" val="1542831951"/>
                    </a:ext>
                  </a:extLst>
                </a:gridCol>
                <a:gridCol w="2283254">
                  <a:extLst>
                    <a:ext uri="{9D8B030D-6E8A-4147-A177-3AD203B41FA5}">
                      <a16:colId xmlns:a16="http://schemas.microsoft.com/office/drawing/2014/main" val="42823644"/>
                    </a:ext>
                  </a:extLst>
                </a:gridCol>
                <a:gridCol w="6886834">
                  <a:extLst>
                    <a:ext uri="{9D8B030D-6E8A-4147-A177-3AD203B41FA5}">
                      <a16:colId xmlns:a16="http://schemas.microsoft.com/office/drawing/2014/main" val="10996463"/>
                    </a:ext>
                  </a:extLst>
                </a:gridCol>
              </a:tblGrid>
              <a:tr h="49133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Influences</a:t>
                      </a: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externes</a:t>
                      </a: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60771"/>
                  </a:ext>
                </a:extLst>
              </a:tr>
              <a:tr h="491334">
                <a:tc row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3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Système</a:t>
                      </a:r>
                      <a:r>
                        <a:rPr lang="de-CH" sz="13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de-CH" sz="13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</a:t>
                      </a:r>
                      <a:endParaRPr lang="de-CH" sz="13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 &amp;</a:t>
                      </a: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63983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</a:t>
                      </a:r>
                      <a:endParaRPr lang="de-CH"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722908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Environnement</a:t>
                      </a: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interne</a:t>
                      </a:r>
                    </a:p>
                  </a:txBody>
                  <a:tcPr marL="36000" marR="3600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61550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Mandats &amp;</a:t>
                      </a:r>
                    </a:p>
                  </a:txBody>
                  <a:tcPr marL="36000" marR="3600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138366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fr-CH" sz="1550" b="1" kern="1200" noProof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â</a:t>
                      </a:r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ches</a:t>
                      </a:r>
                      <a:endParaRPr lang="de-CH"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608524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Moyens</a:t>
                      </a: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</a:t>
                      </a: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</a:p>
                  </a:txBody>
                  <a:tcPr marL="36000" marR="36000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51341"/>
                  </a:ext>
                </a:extLst>
              </a:tr>
              <a:tr h="388757">
                <a:tc vMerge="1">
                  <a:txBody>
                    <a:bodyPr/>
                    <a:lstStyle/>
                    <a:p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</a:t>
                      </a:r>
                      <a:endParaRPr lang="de-CH"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99621"/>
                  </a:ext>
                </a:extLst>
              </a:tr>
              <a:tr h="491334">
                <a:tc rowSpan="2">
                  <a:txBody>
                    <a:bodyPr/>
                    <a:lstStyle/>
                    <a:p>
                      <a:pPr algn="ctr"/>
                      <a:r>
                        <a:rPr lang="de-CH" sz="13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Personnes</a:t>
                      </a:r>
                      <a:endParaRPr lang="de-CH" sz="13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Collaborateurs</a:t>
                      </a:r>
                      <a:endParaRPr lang="de-CH"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01946"/>
                  </a:ext>
                </a:extLst>
              </a:tr>
              <a:tr h="491334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</a:t>
                      </a:r>
                      <a:endParaRPr lang="de-CH" sz="15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791093"/>
                  </a:ext>
                </a:extLst>
              </a:tr>
              <a:tr h="491334">
                <a:tc>
                  <a:txBody>
                    <a:bodyPr/>
                    <a:lstStyle/>
                    <a:p>
                      <a:pPr algn="ctr"/>
                      <a:endParaRPr lang="de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Processus</a:t>
                      </a: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270169"/>
                  </a:ext>
                </a:extLst>
              </a:tr>
              <a:tr h="491334">
                <a:tc>
                  <a:txBody>
                    <a:bodyPr/>
                    <a:lstStyle/>
                    <a:p>
                      <a:pPr algn="ctr"/>
                      <a:endParaRPr lang="de-CH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5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36000" marR="360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89152"/>
                  </a:ext>
                </a:extLst>
              </a:tr>
            </a:tbl>
          </a:graphicData>
        </a:graphic>
      </p:graphicFrame>
      <p:sp>
        <p:nvSpPr>
          <p:cNvPr id="8" name="Textfeld 2">
            <a:extLst>
              <a:ext uri="{FF2B5EF4-FFF2-40B4-BE49-F238E27FC236}">
                <a16:creationId xmlns:a16="http://schemas.microsoft.com/office/drawing/2014/main" id="{EBD23E7D-AE56-4C59-A512-4496A43A15B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7115" y="6480385"/>
            <a:ext cx="2003900" cy="2705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45720" anchor="t" anchorCtr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sz="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AcciMap Fiche de </a:t>
            </a:r>
            <a:r>
              <a:rPr lang="de-CH" sz="7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travail</a:t>
            </a:r>
            <a:r>
              <a:rPr lang="de-CH" sz="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A4 (Janvier 2023)</a:t>
            </a:r>
            <a:endParaRPr lang="de-CH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CH" sz="7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© </a:t>
            </a:r>
            <a:r>
              <a:rPr lang="fr-CH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Fondation Sécurité des patients Suisse</a:t>
            </a:r>
            <a:endParaRPr lang="de-CH" sz="7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pic>
        <p:nvPicPr>
          <p:cNvPr id="10" name="Bild 8" descr="Patientensicherheit_Logo_d-f-i.cmyk.jpg">
            <a:extLst>
              <a:ext uri="{FF2B5EF4-FFF2-40B4-BE49-F238E27FC236}">
                <a16:creationId xmlns:a16="http://schemas.microsoft.com/office/drawing/2014/main" id="{3AC99010-8930-4B13-A461-DD72ECE204F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99" y="45008"/>
            <a:ext cx="1015471" cy="477845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B50AC4D7-E96F-48F6-BB73-236E8E74591A}"/>
              </a:ext>
            </a:extLst>
          </p:cNvPr>
          <p:cNvSpPr txBox="1"/>
          <p:nvPr userDrawn="1"/>
        </p:nvSpPr>
        <p:spPr>
          <a:xfrm>
            <a:off x="247135" y="88451"/>
            <a:ext cx="8137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0038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AcciMap (</a:t>
            </a:r>
            <a:r>
              <a:rPr lang="fr-CH" sz="2400" b="1" kern="1200" dirty="0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multi-</a:t>
            </a:r>
            <a:r>
              <a:rPr lang="fr-CH" sz="2400" b="1" kern="1200" dirty="0" err="1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layered</a:t>
            </a:r>
            <a:r>
              <a:rPr lang="fr-CH" sz="2400" b="1" kern="1200" dirty="0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causal </a:t>
            </a:r>
            <a:r>
              <a:rPr lang="fr-CH" sz="2400" b="1" kern="1200" dirty="0" err="1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diagram</a:t>
            </a:r>
            <a:r>
              <a:rPr lang="de-CH" sz="2400" b="1" dirty="0">
                <a:solidFill>
                  <a:srgbClr val="0038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96D0B88-1CC0-4BE8-AC4F-FABF72134C68}"/>
              </a:ext>
            </a:extLst>
          </p:cNvPr>
          <p:cNvSpPr txBox="1"/>
          <p:nvPr userDrawn="1"/>
        </p:nvSpPr>
        <p:spPr>
          <a:xfrm>
            <a:off x="2181014" y="6394676"/>
            <a:ext cx="17588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Modèle de travail Erreurs</a:t>
            </a:r>
          </a:p>
          <a:p>
            <a:r>
              <a:rPr lang="fr-CH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 facteurs d'influence</a:t>
            </a:r>
            <a:endParaRPr lang="de-CH" sz="11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654C85E-5FBD-4335-99EA-ACD4A8157306}"/>
              </a:ext>
            </a:extLst>
          </p:cNvPr>
          <p:cNvSpPr txBox="1"/>
          <p:nvPr userDrawn="1"/>
        </p:nvSpPr>
        <p:spPr>
          <a:xfrm>
            <a:off x="6003244" y="6384180"/>
            <a:ext cx="1446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Modèle de travail</a:t>
            </a:r>
          </a:p>
          <a:p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Flèches de contexte</a:t>
            </a:r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80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echseck 46">
            <a:extLst>
              <a:ext uri="{FF2B5EF4-FFF2-40B4-BE49-F238E27FC236}">
                <a16:creationId xmlns:a16="http://schemas.microsoft.com/office/drawing/2014/main" id="{164DA660-1BD2-424A-BCFB-E035A2CBB96C}"/>
              </a:ext>
            </a:extLst>
          </p:cNvPr>
          <p:cNvSpPr/>
          <p:nvPr/>
        </p:nvSpPr>
        <p:spPr>
          <a:xfrm>
            <a:off x="2919248" y="5942701"/>
            <a:ext cx="6751204" cy="340002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  <a:gd name="connsiteX0" fmla="*/ 5794 w 1593757"/>
              <a:gd name="connsiteY0" fmla="*/ 21097 h 400259"/>
              <a:gd name="connsiteX1" fmla="*/ 420350 w 1593757"/>
              <a:gd name="connsiteY1" fmla="*/ 5450 h 400259"/>
              <a:gd name="connsiteX2" fmla="*/ 1159180 w 1593757"/>
              <a:gd name="connsiteY2" fmla="*/ 2275 h 400259"/>
              <a:gd name="connsiteX3" fmla="*/ 1590581 w 1593757"/>
              <a:gd name="connsiteY3" fmla="*/ 28070 h 400259"/>
              <a:gd name="connsiteX4" fmla="*/ 1593757 w 1593757"/>
              <a:gd name="connsiteY4" fmla="*/ 365399 h 400259"/>
              <a:gd name="connsiteX5" fmla="*/ 1159180 w 1593757"/>
              <a:gd name="connsiteY5" fmla="*/ 395163 h 400259"/>
              <a:gd name="connsiteX6" fmla="*/ 414000 w 1593757"/>
              <a:gd name="connsiteY6" fmla="*/ 398338 h 400259"/>
              <a:gd name="connsiteX7" fmla="*/ 61 w 1593757"/>
              <a:gd name="connsiteY7" fmla="*/ 374924 h 400259"/>
              <a:gd name="connsiteX8" fmla="*/ 5794 w 1593757"/>
              <a:gd name="connsiteY8" fmla="*/ 21097 h 400259"/>
              <a:gd name="connsiteX0" fmla="*/ 0 w 1593960"/>
              <a:gd name="connsiteY0" fmla="*/ 27439 h 399146"/>
              <a:gd name="connsiteX1" fmla="*/ 420553 w 1593960"/>
              <a:gd name="connsiteY1" fmla="*/ 4337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414203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27439 h 399146"/>
              <a:gd name="connsiteX1" fmla="*/ 547666 w 1593960"/>
              <a:gd name="connsiteY1" fmla="*/ 14369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414203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27439 h 399146"/>
              <a:gd name="connsiteX1" fmla="*/ 547666 w 1593960"/>
              <a:gd name="connsiteY1" fmla="*/ 14369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587722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27439 h 399146"/>
              <a:gd name="connsiteX1" fmla="*/ 547666 w 1593960"/>
              <a:gd name="connsiteY1" fmla="*/ 14369 h 399146"/>
              <a:gd name="connsiteX2" fmla="*/ 1042359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587722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960" h="399146">
                <a:moveTo>
                  <a:pt x="0" y="27439"/>
                </a:moveTo>
                <a:cubicBezTo>
                  <a:pt x="0" y="-7849"/>
                  <a:pt x="512378" y="14369"/>
                  <a:pt x="547666" y="14369"/>
                </a:cubicBezTo>
                <a:cubicBezTo>
                  <a:pt x="793943" y="13311"/>
                  <a:pt x="796082" y="2220"/>
                  <a:pt x="1042359" y="1162"/>
                </a:cubicBezTo>
                <a:cubicBezTo>
                  <a:pt x="1077647" y="1162"/>
                  <a:pt x="1590784" y="-8331"/>
                  <a:pt x="1590784" y="26957"/>
                </a:cubicBezTo>
                <a:cubicBezTo>
                  <a:pt x="1591842" y="84631"/>
                  <a:pt x="1592902" y="306612"/>
                  <a:pt x="1593960" y="364286"/>
                </a:cubicBezTo>
                <a:cubicBezTo>
                  <a:pt x="1593960" y="399574"/>
                  <a:pt x="1194671" y="394050"/>
                  <a:pt x="1159383" y="394050"/>
                </a:cubicBezTo>
                <a:lnTo>
                  <a:pt x="587722" y="397225"/>
                </a:lnTo>
                <a:cubicBezTo>
                  <a:pt x="552434" y="397225"/>
                  <a:pt x="264" y="409099"/>
                  <a:pt x="264" y="373811"/>
                </a:cubicBezTo>
                <a:cubicBezTo>
                  <a:pt x="-530" y="267189"/>
                  <a:pt x="794" y="134061"/>
                  <a:pt x="0" y="27439"/>
                </a:cubicBezTo>
                <a:close/>
              </a:path>
            </a:pathLst>
          </a:cu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54BDF442-86E7-4D20-AE6A-27C76EFEAC98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echseck 46">
            <a:extLst>
              <a:ext uri="{FF2B5EF4-FFF2-40B4-BE49-F238E27FC236}">
                <a16:creationId xmlns:a16="http://schemas.microsoft.com/office/drawing/2014/main" id="{70ED2781-C159-4D86-AB99-EB968B441D32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Sechseck 46">
            <a:extLst>
              <a:ext uri="{FF2B5EF4-FFF2-40B4-BE49-F238E27FC236}">
                <a16:creationId xmlns:a16="http://schemas.microsoft.com/office/drawing/2014/main" id="{C2139603-817F-47F1-BC34-9A9A736D52B9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Sechseck 46">
            <a:extLst>
              <a:ext uri="{FF2B5EF4-FFF2-40B4-BE49-F238E27FC236}">
                <a16:creationId xmlns:a16="http://schemas.microsoft.com/office/drawing/2014/main" id="{66AE4008-80A7-418E-A0E3-E26E93B4D23A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Sechseck 46">
            <a:extLst>
              <a:ext uri="{FF2B5EF4-FFF2-40B4-BE49-F238E27FC236}">
                <a16:creationId xmlns:a16="http://schemas.microsoft.com/office/drawing/2014/main" id="{FAD53E70-44C4-4CC8-8A1D-4F1D8E917F26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Sechseck 46">
            <a:extLst>
              <a:ext uri="{FF2B5EF4-FFF2-40B4-BE49-F238E27FC236}">
                <a16:creationId xmlns:a16="http://schemas.microsoft.com/office/drawing/2014/main" id="{D382CDED-486D-4DB4-89F8-BC90D7E287CC}"/>
              </a:ext>
            </a:extLst>
          </p:cNvPr>
          <p:cNvSpPr/>
          <p:nvPr/>
        </p:nvSpPr>
        <p:spPr>
          <a:xfrm>
            <a:off x="3983301" y="6447490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Sechseck 46">
            <a:extLst>
              <a:ext uri="{FF2B5EF4-FFF2-40B4-BE49-F238E27FC236}">
                <a16:creationId xmlns:a16="http://schemas.microsoft.com/office/drawing/2014/main" id="{D3870E16-2F9E-47C2-8DDD-223225E73ADE}"/>
              </a:ext>
            </a:extLst>
          </p:cNvPr>
          <p:cNvSpPr/>
          <p:nvPr/>
        </p:nvSpPr>
        <p:spPr>
          <a:xfrm>
            <a:off x="3969542" y="64301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Sechseck 46">
            <a:extLst>
              <a:ext uri="{FF2B5EF4-FFF2-40B4-BE49-F238E27FC236}">
                <a16:creationId xmlns:a16="http://schemas.microsoft.com/office/drawing/2014/main" id="{B6211171-5F65-4957-92BE-3D442E8ED601}"/>
              </a:ext>
            </a:extLst>
          </p:cNvPr>
          <p:cNvSpPr/>
          <p:nvPr/>
        </p:nvSpPr>
        <p:spPr>
          <a:xfrm>
            <a:off x="3976422" y="64170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Sechseck 46">
            <a:extLst>
              <a:ext uri="{FF2B5EF4-FFF2-40B4-BE49-F238E27FC236}">
                <a16:creationId xmlns:a16="http://schemas.microsoft.com/office/drawing/2014/main" id="{193A63D9-0353-4D2A-8C60-014E6B8321D7}"/>
              </a:ext>
            </a:extLst>
          </p:cNvPr>
          <p:cNvSpPr/>
          <p:nvPr/>
        </p:nvSpPr>
        <p:spPr>
          <a:xfrm>
            <a:off x="3983301" y="6449105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Sechseck 46">
            <a:extLst>
              <a:ext uri="{FF2B5EF4-FFF2-40B4-BE49-F238E27FC236}">
                <a16:creationId xmlns:a16="http://schemas.microsoft.com/office/drawing/2014/main" id="{7853C10A-CD3C-4C2F-9875-854DFC563FC9}"/>
              </a:ext>
            </a:extLst>
          </p:cNvPr>
          <p:cNvSpPr/>
          <p:nvPr/>
        </p:nvSpPr>
        <p:spPr>
          <a:xfrm>
            <a:off x="3976422" y="6423494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Sechseck 46">
            <a:extLst>
              <a:ext uri="{FF2B5EF4-FFF2-40B4-BE49-F238E27FC236}">
                <a16:creationId xmlns:a16="http://schemas.microsoft.com/office/drawing/2014/main" id="{73B02017-D631-462E-97E4-34AC78BFE359}"/>
              </a:ext>
            </a:extLst>
          </p:cNvPr>
          <p:cNvSpPr/>
          <p:nvPr/>
        </p:nvSpPr>
        <p:spPr>
          <a:xfrm>
            <a:off x="3973699" y="6410542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Sechseck 46">
            <a:extLst>
              <a:ext uri="{FF2B5EF4-FFF2-40B4-BE49-F238E27FC236}">
                <a16:creationId xmlns:a16="http://schemas.microsoft.com/office/drawing/2014/main" id="{E6936455-61D1-459C-A9B2-95CF6713582F}"/>
              </a:ext>
            </a:extLst>
          </p:cNvPr>
          <p:cNvSpPr/>
          <p:nvPr/>
        </p:nvSpPr>
        <p:spPr>
          <a:xfrm>
            <a:off x="3966672" y="64170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Sechseck 46">
            <a:extLst>
              <a:ext uri="{FF2B5EF4-FFF2-40B4-BE49-F238E27FC236}">
                <a16:creationId xmlns:a16="http://schemas.microsoft.com/office/drawing/2014/main" id="{C5A88DD2-DAD4-4B74-A066-C679DCBC517E}"/>
              </a:ext>
            </a:extLst>
          </p:cNvPr>
          <p:cNvSpPr/>
          <p:nvPr/>
        </p:nvSpPr>
        <p:spPr>
          <a:xfrm>
            <a:off x="3968107" y="6430118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Sechseck 46">
            <a:extLst>
              <a:ext uri="{FF2B5EF4-FFF2-40B4-BE49-F238E27FC236}">
                <a16:creationId xmlns:a16="http://schemas.microsoft.com/office/drawing/2014/main" id="{8A0937DD-896B-41BA-84D3-C464204F32E3}"/>
              </a:ext>
            </a:extLst>
          </p:cNvPr>
          <p:cNvSpPr/>
          <p:nvPr/>
        </p:nvSpPr>
        <p:spPr>
          <a:xfrm>
            <a:off x="3974987" y="6443069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Sechseck 46">
            <a:extLst>
              <a:ext uri="{FF2B5EF4-FFF2-40B4-BE49-F238E27FC236}">
                <a16:creationId xmlns:a16="http://schemas.microsoft.com/office/drawing/2014/main" id="{3B0A9DFF-5AFA-43BF-99DD-4F6CD0B7D858}"/>
              </a:ext>
            </a:extLst>
          </p:cNvPr>
          <p:cNvSpPr/>
          <p:nvPr/>
        </p:nvSpPr>
        <p:spPr>
          <a:xfrm>
            <a:off x="3983301" y="6437569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Sechseck 46">
            <a:extLst>
              <a:ext uri="{FF2B5EF4-FFF2-40B4-BE49-F238E27FC236}">
                <a16:creationId xmlns:a16="http://schemas.microsoft.com/office/drawing/2014/main" id="{C5EA9203-19F2-4BD6-8C0C-3C793A6FCD9C}"/>
              </a:ext>
            </a:extLst>
          </p:cNvPr>
          <p:cNvSpPr/>
          <p:nvPr/>
        </p:nvSpPr>
        <p:spPr>
          <a:xfrm>
            <a:off x="3968107" y="6436445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Gerade Verbindung mit Pfeil 122">
            <a:extLst>
              <a:ext uri="{FF2B5EF4-FFF2-40B4-BE49-F238E27FC236}">
                <a16:creationId xmlns:a16="http://schemas.microsoft.com/office/drawing/2014/main" id="{BAEE458B-C305-4D50-84AA-6818004E1BEA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>
            <a:extLst>
              <a:ext uri="{FF2B5EF4-FFF2-40B4-BE49-F238E27FC236}">
                <a16:creationId xmlns:a16="http://schemas.microsoft.com/office/drawing/2014/main" id="{15869207-DF9A-4BEB-8530-8FE1C5020B32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>
            <a:extLst>
              <a:ext uri="{FF2B5EF4-FFF2-40B4-BE49-F238E27FC236}">
                <a16:creationId xmlns:a16="http://schemas.microsoft.com/office/drawing/2014/main" id="{19FC0968-6B25-490E-8E37-49E9EDF40A39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mit Pfeil 125">
            <a:extLst>
              <a:ext uri="{FF2B5EF4-FFF2-40B4-BE49-F238E27FC236}">
                <a16:creationId xmlns:a16="http://schemas.microsoft.com/office/drawing/2014/main" id="{EF1994E7-8481-4D31-8ADD-8FEE935C2A41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>
            <a:extLst>
              <a:ext uri="{FF2B5EF4-FFF2-40B4-BE49-F238E27FC236}">
                <a16:creationId xmlns:a16="http://schemas.microsoft.com/office/drawing/2014/main" id="{1125FBB1-2237-42A3-AB52-EFC3EF5E0C7F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mit Pfeil 127">
            <a:extLst>
              <a:ext uri="{FF2B5EF4-FFF2-40B4-BE49-F238E27FC236}">
                <a16:creationId xmlns:a16="http://schemas.microsoft.com/office/drawing/2014/main" id="{E363597E-EC47-484E-8D6A-C08EA3239A2F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>
            <a:extLst>
              <a:ext uri="{FF2B5EF4-FFF2-40B4-BE49-F238E27FC236}">
                <a16:creationId xmlns:a16="http://schemas.microsoft.com/office/drawing/2014/main" id="{DF9FF263-F303-4EA0-9D06-6E98E74CBD7A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>
            <a:extLst>
              <a:ext uri="{FF2B5EF4-FFF2-40B4-BE49-F238E27FC236}">
                <a16:creationId xmlns:a16="http://schemas.microsoft.com/office/drawing/2014/main" id="{4BFCD0D2-A842-4ED8-B59B-FE67F9E04F11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mit Pfeil 130">
            <a:extLst>
              <a:ext uri="{FF2B5EF4-FFF2-40B4-BE49-F238E27FC236}">
                <a16:creationId xmlns:a16="http://schemas.microsoft.com/office/drawing/2014/main" id="{10E238B6-E726-4B21-B9AA-228782F2BB14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>
            <a:extLst>
              <a:ext uri="{FF2B5EF4-FFF2-40B4-BE49-F238E27FC236}">
                <a16:creationId xmlns:a16="http://schemas.microsoft.com/office/drawing/2014/main" id="{7E770830-27FE-4C11-BA03-36DAF5B9B53B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mit Pfeil 132">
            <a:extLst>
              <a:ext uri="{FF2B5EF4-FFF2-40B4-BE49-F238E27FC236}">
                <a16:creationId xmlns:a16="http://schemas.microsoft.com/office/drawing/2014/main" id="{AF2EBFAC-B220-4B7E-AB08-4B0FB7500542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>
            <a:extLst>
              <a:ext uri="{FF2B5EF4-FFF2-40B4-BE49-F238E27FC236}">
                <a16:creationId xmlns:a16="http://schemas.microsoft.com/office/drawing/2014/main" id="{5D58ED99-2C34-4158-90B0-6BDF28C3C55C}"/>
              </a:ext>
            </a:extLst>
          </p:cNvPr>
          <p:cNvCxnSpPr>
            <a:cxnSpLocks/>
          </p:cNvCxnSpPr>
          <p:nvPr/>
        </p:nvCxnSpPr>
        <p:spPr>
          <a:xfrm flipV="1">
            <a:off x="7404968" y="6617491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mit Pfeil 134">
            <a:extLst>
              <a:ext uri="{FF2B5EF4-FFF2-40B4-BE49-F238E27FC236}">
                <a16:creationId xmlns:a16="http://schemas.microsoft.com/office/drawing/2014/main" id="{96F4E71C-3BEB-4229-A09D-EAEC395E1CD2}"/>
              </a:ext>
            </a:extLst>
          </p:cNvPr>
          <p:cNvCxnSpPr>
            <a:cxnSpLocks/>
          </p:cNvCxnSpPr>
          <p:nvPr/>
        </p:nvCxnSpPr>
        <p:spPr>
          <a:xfrm>
            <a:off x="7404968" y="6600120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>
            <a:extLst>
              <a:ext uri="{FF2B5EF4-FFF2-40B4-BE49-F238E27FC236}">
                <a16:creationId xmlns:a16="http://schemas.microsoft.com/office/drawing/2014/main" id="{5A1B9BD4-969A-42F8-8A21-7DC72B589333}"/>
              </a:ext>
            </a:extLst>
          </p:cNvPr>
          <p:cNvCxnSpPr>
            <a:cxnSpLocks/>
          </p:cNvCxnSpPr>
          <p:nvPr/>
        </p:nvCxnSpPr>
        <p:spPr>
          <a:xfrm flipV="1">
            <a:off x="7404968" y="6600120"/>
            <a:ext cx="934703" cy="217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>
            <a:extLst>
              <a:ext uri="{FF2B5EF4-FFF2-40B4-BE49-F238E27FC236}">
                <a16:creationId xmlns:a16="http://schemas.microsoft.com/office/drawing/2014/main" id="{DD05FE9B-0270-493C-9409-64495FE122CB}"/>
              </a:ext>
            </a:extLst>
          </p:cNvPr>
          <p:cNvCxnSpPr>
            <a:cxnSpLocks/>
          </p:cNvCxnSpPr>
          <p:nvPr/>
        </p:nvCxnSpPr>
        <p:spPr>
          <a:xfrm flipV="1">
            <a:off x="7413296" y="6600120"/>
            <a:ext cx="926375" cy="2179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>
            <a:extLst>
              <a:ext uri="{FF2B5EF4-FFF2-40B4-BE49-F238E27FC236}">
                <a16:creationId xmlns:a16="http://schemas.microsoft.com/office/drawing/2014/main" id="{80F80529-07FF-4EF2-B0E4-F49E042BD5AF}"/>
              </a:ext>
            </a:extLst>
          </p:cNvPr>
          <p:cNvCxnSpPr>
            <a:cxnSpLocks/>
          </p:cNvCxnSpPr>
          <p:nvPr/>
        </p:nvCxnSpPr>
        <p:spPr>
          <a:xfrm>
            <a:off x="7413296" y="6617491"/>
            <a:ext cx="926375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>
            <a:extLst>
              <a:ext uri="{FF2B5EF4-FFF2-40B4-BE49-F238E27FC236}">
                <a16:creationId xmlns:a16="http://schemas.microsoft.com/office/drawing/2014/main" id="{58E4FFF2-67BD-433E-97AC-0606EB1C3BB5}"/>
              </a:ext>
            </a:extLst>
          </p:cNvPr>
          <p:cNvCxnSpPr>
            <a:cxnSpLocks/>
          </p:cNvCxnSpPr>
          <p:nvPr/>
        </p:nvCxnSpPr>
        <p:spPr>
          <a:xfrm flipV="1">
            <a:off x="7404968" y="6604540"/>
            <a:ext cx="934703" cy="64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>
            <a:extLst>
              <a:ext uri="{FF2B5EF4-FFF2-40B4-BE49-F238E27FC236}">
                <a16:creationId xmlns:a16="http://schemas.microsoft.com/office/drawing/2014/main" id="{D6C00D9B-F02C-437E-A540-67E977A5D516}"/>
              </a:ext>
            </a:extLst>
          </p:cNvPr>
          <p:cNvCxnSpPr>
            <a:cxnSpLocks/>
          </p:cNvCxnSpPr>
          <p:nvPr/>
        </p:nvCxnSpPr>
        <p:spPr>
          <a:xfrm>
            <a:off x="7404968" y="661307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mit Pfeil 140">
            <a:extLst>
              <a:ext uri="{FF2B5EF4-FFF2-40B4-BE49-F238E27FC236}">
                <a16:creationId xmlns:a16="http://schemas.microsoft.com/office/drawing/2014/main" id="{E4C47BAE-7A23-49F0-A330-4CBE534703AE}"/>
              </a:ext>
            </a:extLst>
          </p:cNvPr>
          <p:cNvCxnSpPr>
            <a:cxnSpLocks/>
          </p:cNvCxnSpPr>
          <p:nvPr/>
        </p:nvCxnSpPr>
        <p:spPr>
          <a:xfrm>
            <a:off x="7404968" y="6613071"/>
            <a:ext cx="93470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142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Paula</dc:creator>
  <cp:lastModifiedBy>Helmut Paula</cp:lastModifiedBy>
  <cp:revision>38</cp:revision>
  <dcterms:created xsi:type="dcterms:W3CDTF">2021-03-09T08:45:29Z</dcterms:created>
  <dcterms:modified xsi:type="dcterms:W3CDTF">2023-01-13T15:16:36Z</dcterms:modified>
</cp:coreProperties>
</file>