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7" r:id="rId2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A"/>
    <a:srgbClr val="007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83" autoAdjust="0"/>
    <p:restoredTop sz="96517" autoAdjust="0"/>
  </p:normalViewPr>
  <p:slideViewPr>
    <p:cSldViewPr snapToGrid="0">
      <p:cViewPr varScale="1">
        <p:scale>
          <a:sx n="83" d="100"/>
          <a:sy n="83" d="100"/>
        </p:scale>
        <p:origin x="984" y="10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66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graphicFrame>
        <p:nvGraphicFramePr>
          <p:cNvPr id="7" name="Tabelle 20">
            <a:extLst>
              <a:ext uri="{FF2B5EF4-FFF2-40B4-BE49-F238E27FC236}">
                <a16:creationId xmlns:a16="http://schemas.microsoft.com/office/drawing/2014/main" id="{89FE9AFF-EED2-49CF-B6DB-0EF9A8127F6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0873655"/>
              </p:ext>
            </p:extLst>
          </p:nvPr>
        </p:nvGraphicFramePr>
        <p:xfrm>
          <a:off x="319375" y="703371"/>
          <a:ext cx="12253343" cy="8226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767">
                  <a:extLst>
                    <a:ext uri="{9D8B030D-6E8A-4147-A177-3AD203B41FA5}">
                      <a16:colId xmlns:a16="http://schemas.microsoft.com/office/drawing/2014/main" val="1542831951"/>
                    </a:ext>
                  </a:extLst>
                </a:gridCol>
                <a:gridCol w="2386818">
                  <a:extLst>
                    <a:ext uri="{9D8B030D-6E8A-4147-A177-3AD203B41FA5}">
                      <a16:colId xmlns:a16="http://schemas.microsoft.com/office/drawing/2014/main" val="42823644"/>
                    </a:ext>
                  </a:extLst>
                </a:gridCol>
                <a:gridCol w="9463758">
                  <a:extLst>
                    <a:ext uri="{9D8B030D-6E8A-4147-A177-3AD203B41FA5}">
                      <a16:colId xmlns:a16="http://schemas.microsoft.com/office/drawing/2014/main" val="10996463"/>
                    </a:ext>
                  </a:extLst>
                </a:gridCol>
              </a:tblGrid>
              <a:tr h="76691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64008" marB="64008"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Influssi</a:t>
                      </a:r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esterni</a:t>
                      </a:r>
                      <a:endParaRPr lang="de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64008" marB="6400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60771"/>
                  </a:ext>
                </a:extLst>
              </a:tr>
              <a:tr h="693810">
                <a:tc row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</a:t>
                      </a:r>
                      <a:r>
                        <a:rPr lang="de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de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lavoro</a:t>
                      </a:r>
                      <a:endParaRPr lang="de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64008" marB="64008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Istituti</a:t>
                      </a:r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</a:t>
                      </a:r>
                    </a:p>
                  </a:txBody>
                  <a:tcPr marL="36000" marR="36000" marT="64008" marB="64008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63983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organizzazione</a:t>
                      </a:r>
                      <a:endParaRPr lang="de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722908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Ambiente </a:t>
                      </a: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</a:t>
                      </a:r>
                      <a:endParaRPr lang="de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64008" marB="640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61550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Compiti</a:t>
                      </a:r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</a:t>
                      </a:r>
                    </a:p>
                  </a:txBody>
                  <a:tcPr marL="36000" marR="36000" marT="64008" marB="64008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138366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mandato</a:t>
                      </a:r>
                      <a:endParaRPr lang="de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608524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Strumenti</a:t>
                      </a:r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lavoro</a:t>
                      </a:r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</a:t>
                      </a:r>
                    </a:p>
                  </a:txBody>
                  <a:tcPr marL="36000" marR="36000" marT="64008" marB="64008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51341"/>
                  </a:ext>
                </a:extLst>
              </a:tr>
              <a:tr h="521337">
                <a:tc vMerge="1">
                  <a:txBody>
                    <a:bodyPr/>
                    <a:lstStyle/>
                    <a:p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tecnica</a:t>
                      </a:r>
                      <a:endParaRPr lang="de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599621"/>
                  </a:ext>
                </a:extLst>
              </a:tr>
              <a:tr h="693810">
                <a:tc rowSpan="2">
                  <a:txBody>
                    <a:bodyPr/>
                    <a:lstStyle/>
                    <a:p>
                      <a:pPr algn="ctr"/>
                      <a:r>
                        <a:rPr lang="de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</a:t>
                      </a:r>
                      <a:endParaRPr lang="de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64008" marB="64008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Personale</a:t>
                      </a:r>
                    </a:p>
                  </a:txBody>
                  <a:tcPr marL="36000" marR="36000" marT="64008" marB="6400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601946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Pazienti</a:t>
                      </a:r>
                    </a:p>
                  </a:txBody>
                  <a:tcPr marL="36000" marR="36000" marT="64008" marB="64008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791093"/>
                  </a:ext>
                </a:extLst>
              </a:tr>
              <a:tr h="693810">
                <a:tc>
                  <a:txBody>
                    <a:bodyPr/>
                    <a:lstStyle/>
                    <a:p>
                      <a:pPr algn="ctr"/>
                      <a:endParaRPr lang="de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64008" marB="64008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</a:t>
                      </a:r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/i</a:t>
                      </a:r>
                    </a:p>
                  </a:txBody>
                  <a:tcPr marL="36000" marR="36000" marT="64008" marB="6400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81700"/>
                  </a:ext>
                </a:extLst>
              </a:tr>
              <a:tr h="693810">
                <a:tc>
                  <a:txBody>
                    <a:bodyPr/>
                    <a:lstStyle/>
                    <a:p>
                      <a:pPr algn="ctr"/>
                      <a:endParaRPr lang="de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64008" marB="64008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36000" marR="36000" marT="64008" marB="6400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89152"/>
                  </a:ext>
                </a:extLst>
              </a:tr>
            </a:tbl>
          </a:graphicData>
        </a:graphic>
      </p:graphicFrame>
      <p:sp>
        <p:nvSpPr>
          <p:cNvPr id="8" name="Textfeld 2">
            <a:extLst>
              <a:ext uri="{FF2B5EF4-FFF2-40B4-BE49-F238E27FC236}">
                <a16:creationId xmlns:a16="http://schemas.microsoft.com/office/drawing/2014/main" id="{9E22E177-52D3-460A-AFDD-79327623F6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1746" y="9072540"/>
            <a:ext cx="4570007" cy="2705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45720" anchor="t" anchorCtr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sz="7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Template AcciMap A4_it (Jan 2023)</a:t>
            </a:r>
            <a:endParaRPr lang="de-CH" sz="7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CH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© </a:t>
            </a:r>
            <a:r>
              <a:rPr lang="it-IT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Fondazione Sicurezza dei pazienti Svizzera </a:t>
            </a:r>
            <a:endParaRPr lang="de-CH" sz="7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9" name="Bild 8" descr="Patientensicherheit_Logo_d-f-i.cmyk.jpg">
            <a:extLst>
              <a:ext uri="{FF2B5EF4-FFF2-40B4-BE49-F238E27FC236}">
                <a16:creationId xmlns:a16="http://schemas.microsoft.com/office/drawing/2014/main" id="{6FE70373-C5B7-492A-9E54-4E0D79A536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858" y="12265"/>
            <a:ext cx="1104367" cy="56298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5D3E75C-437A-49FB-A7B5-3C7C69316A27}"/>
              </a:ext>
            </a:extLst>
          </p:cNvPr>
          <p:cNvSpPr txBox="1"/>
          <p:nvPr userDrawn="1"/>
        </p:nvSpPr>
        <p:spPr>
          <a:xfrm>
            <a:off x="319375" y="135792"/>
            <a:ext cx="10515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rgbClr val="0038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AcciMap (</a:t>
            </a:r>
            <a:r>
              <a:rPr lang="fr-CH" sz="2400" b="1" kern="1200" dirty="0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multi-</a:t>
            </a:r>
            <a:r>
              <a:rPr lang="fr-CH" sz="2400" b="1" kern="1200" dirty="0" err="1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layered</a:t>
            </a:r>
            <a:r>
              <a:rPr lang="fr-CH" sz="2400" b="1" kern="1200" dirty="0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causal </a:t>
            </a:r>
            <a:r>
              <a:rPr lang="fr-CH" sz="2400" b="1" kern="1200" dirty="0" err="1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diagram</a:t>
            </a:r>
            <a:r>
              <a:rPr lang="de-CH" sz="2400" b="1" dirty="0">
                <a:solidFill>
                  <a:srgbClr val="0038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66EDD11-4915-438F-A250-4FB1BC3AB125}"/>
              </a:ext>
            </a:extLst>
          </p:cNvPr>
          <p:cNvSpPr txBox="1"/>
          <p:nvPr userDrawn="1"/>
        </p:nvSpPr>
        <p:spPr>
          <a:xfrm>
            <a:off x="3107398" y="8944418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it-CH" sz="1400" b="1" kern="1200" dirty="0">
                <a:solidFill>
                  <a:srgbClr val="007F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it-CH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Errori</a:t>
            </a:r>
          </a:p>
          <a:p>
            <a:r>
              <a:rPr lang="it-CH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Fattori di influenza</a:t>
            </a:r>
            <a:endParaRPr lang="de-CH" sz="14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E488292-5C8A-4304-8A07-4B1188CF3211}"/>
              </a:ext>
            </a:extLst>
          </p:cNvPr>
          <p:cNvSpPr txBox="1"/>
          <p:nvPr userDrawn="1"/>
        </p:nvSpPr>
        <p:spPr>
          <a:xfrm>
            <a:off x="6819254" y="8929724"/>
            <a:ext cx="1506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Template </a:t>
            </a:r>
            <a:r>
              <a:rPr lang="de-CH" sz="1400" dirty="0" err="1">
                <a:latin typeface="Arial" panose="020B0604020202020204" pitchFamily="34" charset="0"/>
                <a:cs typeface="Arial" panose="020B0604020202020204" pitchFamily="34" charset="0"/>
              </a:rPr>
              <a:t>Frecce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de-CH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contesto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23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54BDF442-86E7-4D20-AE6A-27C76EFEAC98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Sechseck 46">
            <a:extLst>
              <a:ext uri="{FF2B5EF4-FFF2-40B4-BE49-F238E27FC236}">
                <a16:creationId xmlns:a16="http://schemas.microsoft.com/office/drawing/2014/main" id="{70ED2781-C159-4D86-AB99-EB968B441D32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Sechseck 46">
            <a:extLst>
              <a:ext uri="{FF2B5EF4-FFF2-40B4-BE49-F238E27FC236}">
                <a16:creationId xmlns:a16="http://schemas.microsoft.com/office/drawing/2014/main" id="{C2139603-817F-47F1-BC34-9A9A736D52B9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Sechseck 46">
            <a:extLst>
              <a:ext uri="{FF2B5EF4-FFF2-40B4-BE49-F238E27FC236}">
                <a16:creationId xmlns:a16="http://schemas.microsoft.com/office/drawing/2014/main" id="{66AE4008-80A7-418E-A0E3-E26E93B4D23A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Sechseck 46">
            <a:extLst>
              <a:ext uri="{FF2B5EF4-FFF2-40B4-BE49-F238E27FC236}">
                <a16:creationId xmlns:a16="http://schemas.microsoft.com/office/drawing/2014/main" id="{FAD53E70-44C4-4CC8-8A1D-4F1D8E917F26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Sechseck 46">
            <a:extLst>
              <a:ext uri="{FF2B5EF4-FFF2-40B4-BE49-F238E27FC236}">
                <a16:creationId xmlns:a16="http://schemas.microsoft.com/office/drawing/2014/main" id="{D382CDED-486D-4DB4-89F8-BC90D7E287CC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Sechseck 46">
            <a:extLst>
              <a:ext uri="{FF2B5EF4-FFF2-40B4-BE49-F238E27FC236}">
                <a16:creationId xmlns:a16="http://schemas.microsoft.com/office/drawing/2014/main" id="{D3870E16-2F9E-47C2-8DDD-223225E73ADE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Sechseck 46">
            <a:extLst>
              <a:ext uri="{FF2B5EF4-FFF2-40B4-BE49-F238E27FC236}">
                <a16:creationId xmlns:a16="http://schemas.microsoft.com/office/drawing/2014/main" id="{B6211171-5F65-4957-92BE-3D442E8ED601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Sechseck 46">
            <a:extLst>
              <a:ext uri="{FF2B5EF4-FFF2-40B4-BE49-F238E27FC236}">
                <a16:creationId xmlns:a16="http://schemas.microsoft.com/office/drawing/2014/main" id="{193A63D9-0353-4D2A-8C60-014E6B8321D7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Sechseck 46">
            <a:extLst>
              <a:ext uri="{FF2B5EF4-FFF2-40B4-BE49-F238E27FC236}">
                <a16:creationId xmlns:a16="http://schemas.microsoft.com/office/drawing/2014/main" id="{7853C10A-CD3C-4C2F-9875-854DFC563FC9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Sechseck 46">
            <a:extLst>
              <a:ext uri="{FF2B5EF4-FFF2-40B4-BE49-F238E27FC236}">
                <a16:creationId xmlns:a16="http://schemas.microsoft.com/office/drawing/2014/main" id="{73B02017-D631-462E-97E4-34AC78BFE359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Sechseck 46">
            <a:extLst>
              <a:ext uri="{FF2B5EF4-FFF2-40B4-BE49-F238E27FC236}">
                <a16:creationId xmlns:a16="http://schemas.microsoft.com/office/drawing/2014/main" id="{E6936455-61D1-459C-A9B2-95CF6713582F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Sechseck 46">
            <a:extLst>
              <a:ext uri="{FF2B5EF4-FFF2-40B4-BE49-F238E27FC236}">
                <a16:creationId xmlns:a16="http://schemas.microsoft.com/office/drawing/2014/main" id="{C5A88DD2-DAD4-4B74-A066-C679DCBC517E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Sechseck 46">
            <a:extLst>
              <a:ext uri="{FF2B5EF4-FFF2-40B4-BE49-F238E27FC236}">
                <a16:creationId xmlns:a16="http://schemas.microsoft.com/office/drawing/2014/main" id="{8A0937DD-896B-41BA-84D3-C464204F32E3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Sechseck 46">
            <a:extLst>
              <a:ext uri="{FF2B5EF4-FFF2-40B4-BE49-F238E27FC236}">
                <a16:creationId xmlns:a16="http://schemas.microsoft.com/office/drawing/2014/main" id="{3B0A9DFF-5AFA-43BF-99DD-4F6CD0B7D858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3" name="Gerade Verbindung mit Pfeil 122">
            <a:extLst>
              <a:ext uri="{FF2B5EF4-FFF2-40B4-BE49-F238E27FC236}">
                <a16:creationId xmlns:a16="http://schemas.microsoft.com/office/drawing/2014/main" id="{BAEE458B-C305-4D50-84AA-6818004E1BEA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123">
            <a:extLst>
              <a:ext uri="{FF2B5EF4-FFF2-40B4-BE49-F238E27FC236}">
                <a16:creationId xmlns:a16="http://schemas.microsoft.com/office/drawing/2014/main" id="{15869207-DF9A-4BEB-8530-8FE1C5020B32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>
            <a:extLst>
              <a:ext uri="{FF2B5EF4-FFF2-40B4-BE49-F238E27FC236}">
                <a16:creationId xmlns:a16="http://schemas.microsoft.com/office/drawing/2014/main" id="{19FC0968-6B25-490E-8E37-49E9EDF40A39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mit Pfeil 125">
            <a:extLst>
              <a:ext uri="{FF2B5EF4-FFF2-40B4-BE49-F238E27FC236}">
                <a16:creationId xmlns:a16="http://schemas.microsoft.com/office/drawing/2014/main" id="{EF1994E7-8481-4D31-8ADD-8FEE935C2A41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>
            <a:extLst>
              <a:ext uri="{FF2B5EF4-FFF2-40B4-BE49-F238E27FC236}">
                <a16:creationId xmlns:a16="http://schemas.microsoft.com/office/drawing/2014/main" id="{1125FBB1-2237-42A3-AB52-EFC3EF5E0C7F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mit Pfeil 127">
            <a:extLst>
              <a:ext uri="{FF2B5EF4-FFF2-40B4-BE49-F238E27FC236}">
                <a16:creationId xmlns:a16="http://schemas.microsoft.com/office/drawing/2014/main" id="{E363597E-EC47-484E-8D6A-C08EA3239A2F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128">
            <a:extLst>
              <a:ext uri="{FF2B5EF4-FFF2-40B4-BE49-F238E27FC236}">
                <a16:creationId xmlns:a16="http://schemas.microsoft.com/office/drawing/2014/main" id="{DF9FF263-F303-4EA0-9D06-6E98E74CBD7A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>
            <a:extLst>
              <a:ext uri="{FF2B5EF4-FFF2-40B4-BE49-F238E27FC236}">
                <a16:creationId xmlns:a16="http://schemas.microsoft.com/office/drawing/2014/main" id="{4BFCD0D2-A842-4ED8-B59B-FE67F9E04F11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mit Pfeil 130">
            <a:extLst>
              <a:ext uri="{FF2B5EF4-FFF2-40B4-BE49-F238E27FC236}">
                <a16:creationId xmlns:a16="http://schemas.microsoft.com/office/drawing/2014/main" id="{10E238B6-E726-4B21-B9AA-228782F2BB14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>
            <a:extLst>
              <a:ext uri="{FF2B5EF4-FFF2-40B4-BE49-F238E27FC236}">
                <a16:creationId xmlns:a16="http://schemas.microsoft.com/office/drawing/2014/main" id="{7E770830-27FE-4C11-BA03-36DAF5B9B53B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mit Pfeil 132">
            <a:extLst>
              <a:ext uri="{FF2B5EF4-FFF2-40B4-BE49-F238E27FC236}">
                <a16:creationId xmlns:a16="http://schemas.microsoft.com/office/drawing/2014/main" id="{AF2EBFAC-B220-4B7E-AB08-4B0FB7500542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>
            <a:extLst>
              <a:ext uri="{FF2B5EF4-FFF2-40B4-BE49-F238E27FC236}">
                <a16:creationId xmlns:a16="http://schemas.microsoft.com/office/drawing/2014/main" id="{5D58ED99-2C34-4158-90B0-6BDF28C3C55C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mit Pfeil 134">
            <a:extLst>
              <a:ext uri="{FF2B5EF4-FFF2-40B4-BE49-F238E27FC236}">
                <a16:creationId xmlns:a16="http://schemas.microsoft.com/office/drawing/2014/main" id="{96F4E71C-3BEB-4229-A09D-EAEC395E1CD2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35">
            <a:extLst>
              <a:ext uri="{FF2B5EF4-FFF2-40B4-BE49-F238E27FC236}">
                <a16:creationId xmlns:a16="http://schemas.microsoft.com/office/drawing/2014/main" id="{5A1B9BD4-969A-42F8-8A21-7DC72B589333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136">
            <a:extLst>
              <a:ext uri="{FF2B5EF4-FFF2-40B4-BE49-F238E27FC236}">
                <a16:creationId xmlns:a16="http://schemas.microsoft.com/office/drawing/2014/main" id="{DD05FE9B-0270-493C-9409-64495FE122CB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37">
            <a:extLst>
              <a:ext uri="{FF2B5EF4-FFF2-40B4-BE49-F238E27FC236}">
                <a16:creationId xmlns:a16="http://schemas.microsoft.com/office/drawing/2014/main" id="{80F80529-07FF-4EF2-B0E4-F49E042BD5AF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>
            <a:extLst>
              <a:ext uri="{FF2B5EF4-FFF2-40B4-BE49-F238E27FC236}">
                <a16:creationId xmlns:a16="http://schemas.microsoft.com/office/drawing/2014/main" id="{58E4FFF2-67BD-433E-97AC-0606EB1C3BB5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139">
            <a:extLst>
              <a:ext uri="{FF2B5EF4-FFF2-40B4-BE49-F238E27FC236}">
                <a16:creationId xmlns:a16="http://schemas.microsoft.com/office/drawing/2014/main" id="{D6C00D9B-F02C-437E-A540-67E977A5D516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mit Pfeil 140">
            <a:extLst>
              <a:ext uri="{FF2B5EF4-FFF2-40B4-BE49-F238E27FC236}">
                <a16:creationId xmlns:a16="http://schemas.microsoft.com/office/drawing/2014/main" id="{E4C47BAE-7A23-49F0-A330-4CBE534703AE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BCC0D73F-EC26-440D-8763-EF31ACB8DD9A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echseck 46">
            <a:extLst>
              <a:ext uri="{FF2B5EF4-FFF2-40B4-BE49-F238E27FC236}">
                <a16:creationId xmlns:a16="http://schemas.microsoft.com/office/drawing/2014/main" id="{11EFFD90-D235-4BFC-A18C-2F9655E3B438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echseck 46">
            <a:extLst>
              <a:ext uri="{FF2B5EF4-FFF2-40B4-BE49-F238E27FC236}">
                <a16:creationId xmlns:a16="http://schemas.microsoft.com/office/drawing/2014/main" id="{1A751415-0573-46B1-8C9F-E4380F17E24B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echseck 46">
            <a:extLst>
              <a:ext uri="{FF2B5EF4-FFF2-40B4-BE49-F238E27FC236}">
                <a16:creationId xmlns:a16="http://schemas.microsoft.com/office/drawing/2014/main" id="{4F3DE0A0-B9DD-4BDB-96E3-D7FC902167F6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Sechseck 46">
            <a:extLst>
              <a:ext uri="{FF2B5EF4-FFF2-40B4-BE49-F238E27FC236}">
                <a16:creationId xmlns:a16="http://schemas.microsoft.com/office/drawing/2014/main" id="{64209EA0-0F6D-44BA-B776-221364314802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Sechseck 46">
            <a:extLst>
              <a:ext uri="{FF2B5EF4-FFF2-40B4-BE49-F238E27FC236}">
                <a16:creationId xmlns:a16="http://schemas.microsoft.com/office/drawing/2014/main" id="{A7E0CF79-81D1-45DA-B82C-817DDF154494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echseck 46">
            <a:extLst>
              <a:ext uri="{FF2B5EF4-FFF2-40B4-BE49-F238E27FC236}">
                <a16:creationId xmlns:a16="http://schemas.microsoft.com/office/drawing/2014/main" id="{89074708-25CE-411A-8F76-9EEB160BE98E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Sechseck 46">
            <a:extLst>
              <a:ext uri="{FF2B5EF4-FFF2-40B4-BE49-F238E27FC236}">
                <a16:creationId xmlns:a16="http://schemas.microsoft.com/office/drawing/2014/main" id="{C89836BA-AC56-4782-B280-0C3E7D221003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Sechseck 46">
            <a:extLst>
              <a:ext uri="{FF2B5EF4-FFF2-40B4-BE49-F238E27FC236}">
                <a16:creationId xmlns:a16="http://schemas.microsoft.com/office/drawing/2014/main" id="{C02BFCE6-2030-4DE1-A7A9-22521174DFBC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Sechseck 46">
            <a:extLst>
              <a:ext uri="{FF2B5EF4-FFF2-40B4-BE49-F238E27FC236}">
                <a16:creationId xmlns:a16="http://schemas.microsoft.com/office/drawing/2014/main" id="{8380776F-6E6A-43ED-B319-F5277D2401CD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Sechseck 46">
            <a:extLst>
              <a:ext uri="{FF2B5EF4-FFF2-40B4-BE49-F238E27FC236}">
                <a16:creationId xmlns:a16="http://schemas.microsoft.com/office/drawing/2014/main" id="{09BDDFFB-F796-4739-A587-DAD73F36061D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Sechseck 46">
            <a:extLst>
              <a:ext uri="{FF2B5EF4-FFF2-40B4-BE49-F238E27FC236}">
                <a16:creationId xmlns:a16="http://schemas.microsoft.com/office/drawing/2014/main" id="{235C0FC7-D001-405D-9935-517E60116852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echseck 46">
            <a:extLst>
              <a:ext uri="{FF2B5EF4-FFF2-40B4-BE49-F238E27FC236}">
                <a16:creationId xmlns:a16="http://schemas.microsoft.com/office/drawing/2014/main" id="{697B19A5-359E-449B-A787-268D79124FDF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Sechseck 46">
            <a:extLst>
              <a:ext uri="{FF2B5EF4-FFF2-40B4-BE49-F238E27FC236}">
                <a16:creationId xmlns:a16="http://schemas.microsoft.com/office/drawing/2014/main" id="{6EC67574-EB14-4750-8A6A-7463F51888C4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echseck 46">
            <a:extLst>
              <a:ext uri="{FF2B5EF4-FFF2-40B4-BE49-F238E27FC236}">
                <a16:creationId xmlns:a16="http://schemas.microsoft.com/office/drawing/2014/main" id="{ACB0B523-B9DA-4D64-8EF6-A4832CEEF32B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8AF07476-297B-47F0-9DC9-CD6596A1C85F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66721154-1924-4A97-9074-15DA3A09A2CC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72EA86F4-AFD4-43FC-B169-9165369015B7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BA6FF437-FFEC-4E81-BC2B-F56A579AE927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1657E2D0-408E-4643-8CFD-6C87A5084DED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1B8B3603-D8C7-4E35-A161-96C79C0632BD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34B28A15-592B-46E4-8A37-6ACC75917F13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B8958EAD-7BCF-4198-A731-623C16F55D45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C69D337F-F035-478A-9D62-FB79E6C3D416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BBC09FCA-E625-43B7-B850-9927FBEBB121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2FE3CB69-6B70-47F2-AEFD-3616C05D9681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AA2C1FB4-B1C4-493C-ADAE-73B2A13FABA9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10A6F47C-83A7-4796-8B11-9355173FD58A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058872C2-23AC-4F90-8D21-9B71D2303041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16C5180D-9644-49B4-B698-05F84898D9C4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29E3E0C1-EA28-46CC-B650-31AFB45E28E4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CFD994A8-2919-4C7D-8EBC-464CFA92B54D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>
            <a:extLst>
              <a:ext uri="{FF2B5EF4-FFF2-40B4-BE49-F238E27FC236}">
                <a16:creationId xmlns:a16="http://schemas.microsoft.com/office/drawing/2014/main" id="{821BB3DA-D310-4598-802D-985DD8B0B196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ADE1D5D8-CD01-4E04-8C7D-7B4D60DB64E8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echseck 46">
            <a:extLst>
              <a:ext uri="{FF2B5EF4-FFF2-40B4-BE49-F238E27FC236}">
                <a16:creationId xmlns:a16="http://schemas.microsoft.com/office/drawing/2014/main" id="{F5BB86E8-6681-42AE-924E-AE88B3A7F17A}"/>
              </a:ext>
            </a:extLst>
          </p:cNvPr>
          <p:cNvSpPr/>
          <p:nvPr/>
        </p:nvSpPr>
        <p:spPr>
          <a:xfrm>
            <a:off x="3245117" y="8318417"/>
            <a:ext cx="9227762" cy="529528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  <a:gd name="connsiteX0" fmla="*/ 5794 w 1593757"/>
              <a:gd name="connsiteY0" fmla="*/ 21097 h 400259"/>
              <a:gd name="connsiteX1" fmla="*/ 420350 w 1593757"/>
              <a:gd name="connsiteY1" fmla="*/ 5450 h 400259"/>
              <a:gd name="connsiteX2" fmla="*/ 1159180 w 1593757"/>
              <a:gd name="connsiteY2" fmla="*/ 2275 h 400259"/>
              <a:gd name="connsiteX3" fmla="*/ 1590581 w 1593757"/>
              <a:gd name="connsiteY3" fmla="*/ 28070 h 400259"/>
              <a:gd name="connsiteX4" fmla="*/ 1593757 w 1593757"/>
              <a:gd name="connsiteY4" fmla="*/ 365399 h 400259"/>
              <a:gd name="connsiteX5" fmla="*/ 1159180 w 1593757"/>
              <a:gd name="connsiteY5" fmla="*/ 395163 h 400259"/>
              <a:gd name="connsiteX6" fmla="*/ 414000 w 1593757"/>
              <a:gd name="connsiteY6" fmla="*/ 398338 h 400259"/>
              <a:gd name="connsiteX7" fmla="*/ 61 w 1593757"/>
              <a:gd name="connsiteY7" fmla="*/ 374924 h 400259"/>
              <a:gd name="connsiteX8" fmla="*/ 5794 w 1593757"/>
              <a:gd name="connsiteY8" fmla="*/ 21097 h 400259"/>
              <a:gd name="connsiteX0" fmla="*/ 0 w 1593960"/>
              <a:gd name="connsiteY0" fmla="*/ 27439 h 399146"/>
              <a:gd name="connsiteX1" fmla="*/ 420553 w 1593960"/>
              <a:gd name="connsiteY1" fmla="*/ 4337 h 399146"/>
              <a:gd name="connsiteX2" fmla="*/ 1159383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414203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  <a:gd name="connsiteX0" fmla="*/ 0 w 1593960"/>
              <a:gd name="connsiteY0" fmla="*/ 27439 h 399146"/>
              <a:gd name="connsiteX1" fmla="*/ 508758 w 1593960"/>
              <a:gd name="connsiteY1" fmla="*/ 4337 h 399146"/>
              <a:gd name="connsiteX2" fmla="*/ 1159383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414203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  <a:gd name="connsiteX0" fmla="*/ 0 w 1593960"/>
              <a:gd name="connsiteY0" fmla="*/ 35408 h 407115"/>
              <a:gd name="connsiteX1" fmla="*/ 508758 w 1593960"/>
              <a:gd name="connsiteY1" fmla="*/ 12306 h 407115"/>
              <a:gd name="connsiteX2" fmla="*/ 1009639 w 1593960"/>
              <a:gd name="connsiteY2" fmla="*/ 0 h 407115"/>
              <a:gd name="connsiteX3" fmla="*/ 1590784 w 1593960"/>
              <a:gd name="connsiteY3" fmla="*/ 34926 h 407115"/>
              <a:gd name="connsiteX4" fmla="*/ 1593960 w 1593960"/>
              <a:gd name="connsiteY4" fmla="*/ 372255 h 407115"/>
              <a:gd name="connsiteX5" fmla="*/ 1159383 w 1593960"/>
              <a:gd name="connsiteY5" fmla="*/ 402019 h 407115"/>
              <a:gd name="connsiteX6" fmla="*/ 414203 w 1593960"/>
              <a:gd name="connsiteY6" fmla="*/ 405194 h 407115"/>
              <a:gd name="connsiteX7" fmla="*/ 264 w 1593960"/>
              <a:gd name="connsiteY7" fmla="*/ 381780 h 407115"/>
              <a:gd name="connsiteX8" fmla="*/ 0 w 1593960"/>
              <a:gd name="connsiteY8" fmla="*/ 35408 h 40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960" h="407115">
                <a:moveTo>
                  <a:pt x="0" y="35408"/>
                </a:moveTo>
                <a:cubicBezTo>
                  <a:pt x="0" y="120"/>
                  <a:pt x="473470" y="12306"/>
                  <a:pt x="508758" y="12306"/>
                </a:cubicBezTo>
                <a:lnTo>
                  <a:pt x="1009639" y="0"/>
                </a:lnTo>
                <a:cubicBezTo>
                  <a:pt x="1044927" y="0"/>
                  <a:pt x="1590784" y="-362"/>
                  <a:pt x="1590784" y="34926"/>
                </a:cubicBezTo>
                <a:cubicBezTo>
                  <a:pt x="1591842" y="92600"/>
                  <a:pt x="1592902" y="314581"/>
                  <a:pt x="1593960" y="372255"/>
                </a:cubicBezTo>
                <a:cubicBezTo>
                  <a:pt x="1593960" y="407543"/>
                  <a:pt x="1194671" y="402019"/>
                  <a:pt x="1159383" y="402019"/>
                </a:cubicBezTo>
                <a:lnTo>
                  <a:pt x="414203" y="405194"/>
                </a:lnTo>
                <a:cubicBezTo>
                  <a:pt x="378915" y="405194"/>
                  <a:pt x="264" y="417068"/>
                  <a:pt x="264" y="381780"/>
                </a:cubicBezTo>
                <a:cubicBezTo>
                  <a:pt x="-530" y="275158"/>
                  <a:pt x="794" y="142030"/>
                  <a:pt x="0" y="35408"/>
                </a:cubicBezTo>
                <a:close/>
              </a:path>
            </a:pathLst>
          </a:cu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2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A3-Papier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Paula</dc:creator>
  <cp:lastModifiedBy>Helmut Paula</cp:lastModifiedBy>
  <cp:revision>35</cp:revision>
  <dcterms:created xsi:type="dcterms:W3CDTF">2021-03-09T08:45:29Z</dcterms:created>
  <dcterms:modified xsi:type="dcterms:W3CDTF">2023-01-18T06:48:14Z</dcterms:modified>
</cp:coreProperties>
</file>