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58" r:id="rId5"/>
  </p:sldIdLst>
  <p:sldSz cx="6858000" cy="9144000" type="screen4x3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Abschnitt ohne Titel" id="{43594B9E-8695-4D38-AD59-48F324B9A716}">
          <p14:sldIdLst/>
        </p14:section>
        <p14:section name="Abschnitt ohne Titel" id="{0903FD46-8AA7-4081-B384-E4A51EDA692E}">
          <p14:sldIdLst/>
        </p14:section>
        <p14:section name="Abschnitt ohne Titel" id="{76733734-F800-4C31-9B5D-2B7466548EDE}">
          <p14:sldIdLst/>
        </p14:section>
        <p14:section name="Abschnitt ohne Titel" id="{4E93529E-E933-490C-9B08-04DF1DCE3A28}">
          <p14:sldIdLst/>
        </p14:section>
        <p14:section name="Abschnitt ohne Titel" id="{5BD2D88A-04C8-4706-96C0-BA498C01BAE3}">
          <p14:sldIdLst/>
        </p14:section>
        <p14:section name="Abschnitt ohne Titel" id="{8BBB6D8B-25F2-48A4-BF0B-D12C3EB20E2B}">
          <p14:sldIdLst/>
        </p14:section>
        <p14:section name="Abschnitt ohne Titel" id="{86130939-035B-4A2F-AD01-622D9D2FB962}">
          <p14:sldIdLst/>
        </p14:section>
        <p14:section name="Abschnitt ohne Titel" id="{AAAC52C5-C6D6-4514-AEDB-59A523F010C2}">
          <p14:sldIdLst/>
        </p14:section>
        <p14:section name="Abschnitt ohne Titel" id="{1C88A944-B700-4EAF-9851-AAD2D7D71BA0}">
          <p14:sldIdLst/>
        </p14:section>
        <p14:section name="Abschnitt ohne Titel" id="{E8FE94A5-FEA3-4877-8412-6442751EBAE4}">
          <p14:sldIdLst/>
        </p14:section>
        <p14:section name="Abschnitt ohne Titel" id="{92E8B71F-A8DF-49D0-99FF-6199D602708D}">
          <p14:sldIdLst/>
        </p14:section>
        <p14:section name="Abschnitt ohne Titel" id="{EF633F4D-8322-455E-9C77-F509D2C503F6}">
          <p14:sldIdLst/>
        </p14:section>
        <p14:section name="Abschnitt ohne Titel" id="{1B38BFBC-F2D0-4276-A56F-4E3D8E99D28E}">
          <p14:sldIdLst/>
        </p14:section>
        <p14:section name="Abschnitt ohne Titel" id="{E64D499B-1A5B-478E-9274-2C56DE99D9A4}">
          <p14:sldIdLst/>
        </p14:section>
        <p14:section name="Abschnitt ohne Titel" id="{B0036E79-57AB-461D-9F03-08B5A643D87A}">
          <p14:sldIdLst/>
        </p14:section>
        <p14:section name="Abschnitt ohne Titel" id="{0BB81C75-EEFC-4C77-9AFA-4438830B808E}">
          <p14:sldIdLst/>
        </p14:section>
        <p14:section name="Abschnitt ohne Titel" id="{ACB4C3F7-8ED3-465E-A6B8-C6C4694B95CD}">
          <p14:sldIdLst/>
        </p14:section>
        <p14:section name="Abschnitt ohne Titel" id="{9CC3CE58-2517-482E-B1CC-CA913A4862E6}">
          <p14:sldIdLst/>
        </p14:section>
        <p14:section name="Abschnitt ohne Titel" id="{E0F52D0C-2093-4D13-90CE-2ED79C61A26C}">
          <p14:sldIdLst/>
        </p14:section>
        <p14:section name="Abschnitt ohne Titel" id="{F08BC7BD-61E5-459B-B372-719DC1F11A02}">
          <p14:sldIdLst/>
        </p14:section>
        <p14:section name="Abschnitt ohne Titel" id="{9DF54F26-DC1B-4D92-892F-3D053EA02FA5}">
          <p14:sldIdLst/>
        </p14:section>
        <p14:section name="Abschnitt ohne Titel" id="{3E3B98A8-D1AC-4CD8-A386-9FEE48F9C187}">
          <p14:sldIdLst/>
        </p14:section>
        <p14:section name="Abschnitt ohne Titel" id="{ECDDAEF2-0EBE-41B3-9C92-4CEC7A5DE4B7}">
          <p14:sldIdLst/>
        </p14:section>
        <p14:section name="Abschnitt ohne Titel" id="{E1127E6A-79FC-455A-8FD1-30AAC9025B56}">
          <p14:sldIdLst/>
        </p14:section>
        <p14:section name="Abschnitt ohne Titel" id="{6A01A65C-E720-4709-91F8-E4843206D96A}">
          <p14:sldIdLst/>
        </p14:section>
        <p14:section name="Abschnitt ohne Titel" id="{8AA16998-355C-4D03-8E06-0393B43BF535}">
          <p14:sldIdLst/>
        </p14:section>
        <p14:section name="Abschnitt ohne Titel" id="{7190C789-E1DC-42E4-A847-EE3CA25BCCA8}">
          <p14:sldIdLst/>
        </p14:section>
        <p14:section name="Abschnitt ohne Titel" id="{4245EC73-4920-4318-BB45-12680B8C85A6}">
          <p14:sldIdLst/>
        </p14:section>
        <p14:section name="Abschnitt ohne Titel" id="{47FF230C-6FF7-44B9-B7B8-1E13BC7B185A}">
          <p14:sldIdLst/>
        </p14:section>
        <p14:section name="Abschnitt ohne Titel" id="{122CA434-D7EB-496A-9A2C-DE24C7944EB9}">
          <p14:sldIdLst/>
        </p14:section>
        <p14:section name="Abschnitt ohne Titel" id="{F56BD559-B95D-4DC0-9A40-8378CF2A3387}">
          <p14:sldIdLst/>
        </p14:section>
        <p14:section name="Abschnitt ohne Titel" id="{915451F5-E930-440A-A437-CBB2E0D74632}">
          <p14:sldIdLst/>
        </p14:section>
        <p14:section name="Abschnitt ohne Titel" id="{4F4156F3-D6B5-4795-A04C-B8A101836E29}">
          <p14:sldIdLst/>
        </p14:section>
        <p14:section name="Abschnitt ohne Titel" id="{1759F7A7-132C-496C-9829-8A4845EEA556}">
          <p14:sldIdLst/>
        </p14:section>
        <p14:section name="Abschnitt ohne Titel" id="{3234536C-A594-4389-82CF-83FE4A03D89A}">
          <p14:sldIdLst/>
        </p14:section>
        <p14:section name="Abschnitt ohne Titel" id="{0975D285-5052-4BF1-97D8-47761BBC55B0}">
          <p14:sldIdLst/>
        </p14:section>
        <p14:section name="Abschnitt ohne Titel" id="{B9B83217-0A2C-48AE-BA51-D1CD25C8CB68}">
          <p14:sldIdLst/>
        </p14:section>
        <p14:section name="Abschnitt ohne Titel" id="{33E65709-83AD-425A-950C-9E8CFD51EDA5}">
          <p14:sldIdLst/>
        </p14:section>
        <p14:section name="Abschnitt ohne Titel" id="{0677DDC3-8CAB-4721-AE6A-EEAED9ADECFE}">
          <p14:sldIdLst/>
        </p14:section>
        <p14:section name="Abschnitt ohne Titel" id="{77542848-8CE4-478E-8200-D00A40D07FE1}">
          <p14:sldIdLst/>
        </p14:section>
        <p14:section name="Abschnitt ohne Titel" id="{3576219C-8337-43DE-896C-DAC311228364}">
          <p14:sldIdLst/>
        </p14:section>
        <p14:section name="Abschnitt ohne Titel" id="{96847817-53C0-4E6C-A427-B73D8AE2E5D0}">
          <p14:sldIdLst/>
        </p14:section>
        <p14:section name="Abschnitt ohne Titel" id="{0324308D-01A6-4E42-8EB5-54F3B9CF30DE}">
          <p14:sldIdLst/>
        </p14:section>
        <p14:section name="Abschnitt ohne Titel" id="{2D94E288-F8B3-4BA4-A0AF-1FA9AC18F477}">
          <p14:sldIdLst/>
        </p14:section>
        <p14:section name="Abschnitt ohne Titel" id="{191FFA3E-D34D-4814-95D5-0DE5EE802B74}">
          <p14:sldIdLst/>
        </p14:section>
        <p14:section name="Abschnitt ohne Titel" id="{E09D187B-7A20-47AE-A7D4-19B9E32E9D4C}">
          <p14:sldIdLst/>
        </p14:section>
        <p14:section name="Abschnitt ohne Titel" id="{CBF2E4E6-2252-4142-A606-F95F5043083B}">
          <p14:sldIdLst/>
        </p14:section>
        <p14:section name="Abschnitt ohne Titel" id="{BD728072-213D-42AA-9F78-B40975B4A788}">
          <p14:sldIdLst/>
        </p14:section>
        <p14:section name="Abschnitt ohne Titel" id="{B738A0F4-E592-409D-BEA8-E83F686F8244}">
          <p14:sldIdLst/>
        </p14:section>
        <p14:section name="Abschnitt ohne Titel" id="{52DB109A-0F65-4173-8FB9-C80BDD3EDFF0}">
          <p14:sldIdLst/>
        </p14:section>
        <p14:section name="Abschnitt ohne Titel" id="{30219FC0-4229-47A9-9F64-203A869031F9}">
          <p14:sldIdLst/>
        </p14:section>
        <p14:section name="Abschnitt ohne Titel" id="{3B9FD3A5-5CCB-4E52-9E44-5FDB8C53112C}">
          <p14:sldIdLst/>
        </p14:section>
        <p14:section name="Abschnitt ohne Titel" id="{B01D1B13-FBAD-400F-8152-966248ED154A}">
          <p14:sldIdLst/>
        </p14:section>
        <p14:section name="Abschnitt ohne Titel" id="{8F5405E6-68E9-4E35-9AAD-3EDA3255569D}">
          <p14:sldIdLst/>
        </p14:section>
        <p14:section name="Abschnitt ohne Titel" id="{A9BB5C17-1EF1-4E87-A963-D4D7C94E634B}">
          <p14:sldIdLst/>
        </p14:section>
        <p14:section name="Abschnitt ohne Titel" id="{09485318-E6D4-406F-BBE2-619087D6417E}">
          <p14:sldIdLst/>
        </p14:section>
        <p14:section name="Abschnitt ohne Titel" id="{A78CFCDE-1F77-40F2-917B-3999010D7344}">
          <p14:sldIdLst/>
        </p14:section>
        <p14:section name="Abschnitt ohne Titel" id="{40AE4B52-3872-495E-B997-8D8F4490F259}">
          <p14:sldIdLst/>
        </p14:section>
        <p14:section name="Abschnitt ohne Titel" id="{F394CD5A-3733-4876-8288-32F3AF763A47}">
          <p14:sldIdLst/>
        </p14:section>
        <p14:section name="Abschnitt ohne Titel" id="{B2A08B55-B61C-47EC-9E47-D3AD2592BBC7}">
          <p14:sldIdLst/>
        </p14:section>
        <p14:section name="Abschnitt ohne Titel" id="{95D8AD13-948C-491C-8B83-33EF02FEB377}">
          <p14:sldIdLst/>
        </p14:section>
        <p14:section name="Abschnitt ohne Titel" id="{DFF9061F-9953-479D-9AB8-4266AEADC8C3}">
          <p14:sldIdLst/>
        </p14:section>
        <p14:section name="Abschnitt ohne Titel" id="{DF97D7C1-3761-49AB-943D-9360BAB53C1B}">
          <p14:sldIdLst/>
        </p14:section>
        <p14:section name="Abschnitt ohne Titel" id="{876F145F-7B56-4D8A-A505-68240FBFFE6A}">
          <p14:sldIdLst>
            <p14:sldId id="3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459">
          <p15:clr>
            <a:srgbClr val="A4A3A4"/>
          </p15:clr>
        </p15:guide>
        <p15:guide id="2" orient="horz" pos="4097">
          <p15:clr>
            <a:srgbClr val="A4A3A4"/>
          </p15:clr>
        </p15:guide>
        <p15:guide id="3" orient="horz" pos="1434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pos="231">
          <p15:clr>
            <a:srgbClr val="A4A3A4"/>
          </p15:clr>
        </p15:guide>
        <p15:guide id="6" pos="5547">
          <p15:clr>
            <a:srgbClr val="A4A3A4"/>
          </p15:clr>
        </p15:guide>
        <p15:guide id="7" pos="2880">
          <p15:clr>
            <a:srgbClr val="A4A3A4"/>
          </p15:clr>
        </p15:guide>
        <p15:guide id="8" pos="5304">
          <p15:clr>
            <a:srgbClr val="A4A3A4"/>
          </p15:clr>
        </p15:guide>
        <p15:guide id="9" pos="2767">
          <p15:clr>
            <a:srgbClr val="A4A3A4"/>
          </p15:clr>
        </p15:guide>
        <p15:guide id="10" pos="2993">
          <p15:clr>
            <a:srgbClr val="A4A3A4"/>
          </p15:clr>
        </p15:guide>
        <p15:guide id="11" orient="horz" pos="4151">
          <p15:clr>
            <a:srgbClr val="A4A3A4"/>
          </p15:clr>
        </p15:guide>
        <p15:guide id="12" orient="horz" pos="5463">
          <p15:clr>
            <a:srgbClr val="A4A3A4"/>
          </p15:clr>
        </p15:guide>
        <p15:guide id="13" orient="horz" pos="1852">
          <p15:clr>
            <a:srgbClr val="A4A3A4"/>
          </p15:clr>
        </p15:guide>
        <p15:guide id="14" orient="horz" pos="5148">
          <p15:clr>
            <a:srgbClr val="A4A3A4"/>
          </p15:clr>
        </p15:guide>
        <p15:guide id="15" pos="323">
          <p15:clr>
            <a:srgbClr val="A4A3A4"/>
          </p15:clr>
        </p15:guide>
        <p15:guide id="16" pos="4167">
          <p15:clr>
            <a:srgbClr val="A4A3A4"/>
          </p15:clr>
        </p15:guide>
        <p15:guide id="17" pos="2160">
          <p15:clr>
            <a:srgbClr val="A4A3A4"/>
          </p15:clr>
        </p15:guide>
        <p15:guide id="18" pos="3978">
          <p15:clr>
            <a:srgbClr val="A4A3A4"/>
          </p15:clr>
        </p15:guide>
        <p15:guide id="19" pos="2075">
          <p15:clr>
            <a:srgbClr val="A4A3A4"/>
          </p15:clr>
        </p15:guide>
        <p15:guide id="20" pos="224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vid Schwappach" initials="DS" lastIdx="9" clrIdx="0"/>
  <p:cmAuthor id="1" name="Helmut Paula" initials="HP" lastIdx="1" clrIdx="1">
    <p:extLst>
      <p:ext uri="{19B8F6BF-5375-455C-9EA6-DF929625EA0E}">
        <p15:presenceInfo xmlns:p15="http://schemas.microsoft.com/office/powerpoint/2012/main" userId="S::paula@patientensicherheit.ch::b96e2e08-28f3-465a-a7d6-ce3a27c0500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061"/>
    <a:srgbClr val="009B92"/>
    <a:srgbClr val="000099"/>
    <a:srgbClr val="99CCFF"/>
    <a:srgbClr val="FFFF99"/>
    <a:srgbClr val="9BBF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21856AE-4C94-4908-9F2C-97DAF6BE6C64}" v="5" dt="2024-01-17T08:02:27.64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Gitternetz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7371" autoAdjust="0"/>
  </p:normalViewPr>
  <p:slideViewPr>
    <p:cSldViewPr>
      <p:cViewPr varScale="1">
        <p:scale>
          <a:sx n="83" d="100"/>
          <a:sy n="83" d="100"/>
        </p:scale>
        <p:origin x="3588" y="102"/>
      </p:cViewPr>
      <p:guideLst>
        <p:guide orient="horz" pos="459"/>
        <p:guide orient="horz" pos="4097"/>
        <p:guide orient="horz" pos="1434"/>
        <p:guide orient="horz" pos="3861"/>
        <p:guide pos="231"/>
        <p:guide pos="5547"/>
        <p:guide pos="2880"/>
        <p:guide pos="5304"/>
        <p:guide pos="2767"/>
        <p:guide pos="2993"/>
        <p:guide orient="horz" pos="4151"/>
        <p:guide orient="horz" pos="5463"/>
        <p:guide orient="horz" pos="1852"/>
        <p:guide orient="horz" pos="5148"/>
        <p:guide pos="323"/>
        <p:guide pos="4167"/>
        <p:guide pos="2160"/>
        <p:guide pos="3978"/>
        <p:guide pos="2075"/>
        <p:guide pos="224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28"/>
    </p:cViewPr>
  </p:sorterViewPr>
  <p:notesViewPr>
    <p:cSldViewPr>
      <p:cViewPr varScale="1">
        <p:scale>
          <a:sx n="85" d="100"/>
          <a:sy n="85" d="100"/>
        </p:scale>
        <p:origin x="-383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elmut Paula" userId="b96e2e08-28f3-465a-a7d6-ce3a27c05007" providerId="ADAL" clId="{ED85590B-567C-4EFC-B102-2AD48B2647C1}"/>
    <pc:docChg chg="undo custSel modSld">
      <pc:chgData name="Helmut Paula" userId="b96e2e08-28f3-465a-a7d6-ce3a27c05007" providerId="ADAL" clId="{ED85590B-567C-4EFC-B102-2AD48B2647C1}" dt="2024-01-03T09:02:19.270" v="1" actId="478"/>
      <pc:docMkLst>
        <pc:docMk/>
      </pc:docMkLst>
      <pc:sldChg chg="addSp delSp mod">
        <pc:chgData name="Helmut Paula" userId="b96e2e08-28f3-465a-a7d6-ce3a27c05007" providerId="ADAL" clId="{ED85590B-567C-4EFC-B102-2AD48B2647C1}" dt="2024-01-03T09:02:19.270" v="1" actId="478"/>
        <pc:sldMkLst>
          <pc:docMk/>
          <pc:sldMk cId="3446999113" sldId="358"/>
        </pc:sldMkLst>
        <pc:spChg chg="add del">
          <ac:chgData name="Helmut Paula" userId="b96e2e08-28f3-465a-a7d6-ce3a27c05007" providerId="ADAL" clId="{ED85590B-567C-4EFC-B102-2AD48B2647C1}" dt="2024-01-03T09:02:19.270" v="1" actId="478"/>
          <ac:spMkLst>
            <pc:docMk/>
            <pc:sldMk cId="3446999113" sldId="358"/>
            <ac:spMk id="16" creationId="{00000000-0000-0000-0000-000000000000}"/>
          </ac:spMkLst>
        </pc:spChg>
      </pc:sldChg>
    </pc:docChg>
  </pc:docChgLst>
  <pc:docChgLst>
    <pc:chgData name="Carmen Kerker-Specker" userId="ccad1867-6c30-4d60-96d8-8664cfbee04c" providerId="ADAL" clId="{D21856AE-4C94-4908-9F2C-97DAF6BE6C64}"/>
    <pc:docChg chg="undo custSel modSld">
      <pc:chgData name="Carmen Kerker-Specker" userId="ccad1867-6c30-4d60-96d8-8664cfbee04c" providerId="ADAL" clId="{D21856AE-4C94-4908-9F2C-97DAF6BE6C64}" dt="2024-01-17T08:02:19.380" v="151" actId="3626"/>
      <pc:docMkLst>
        <pc:docMk/>
      </pc:docMkLst>
      <pc:sldChg chg="modSp mod">
        <pc:chgData name="Carmen Kerker-Specker" userId="ccad1867-6c30-4d60-96d8-8664cfbee04c" providerId="ADAL" clId="{D21856AE-4C94-4908-9F2C-97DAF6BE6C64}" dt="2024-01-17T08:02:19.380" v="151" actId="3626"/>
        <pc:sldMkLst>
          <pc:docMk/>
          <pc:sldMk cId="3446999113" sldId="358"/>
        </pc:sldMkLst>
        <pc:spChg chg="mod">
          <ac:chgData name="Carmen Kerker-Specker" userId="ccad1867-6c30-4d60-96d8-8664cfbee04c" providerId="ADAL" clId="{D21856AE-4C94-4908-9F2C-97DAF6BE6C64}" dt="2023-11-27T12:01:46.783" v="119" actId="207"/>
          <ac:spMkLst>
            <pc:docMk/>
            <pc:sldMk cId="3446999113" sldId="358"/>
            <ac:spMk id="12" creationId="{00000000-0000-0000-0000-000000000000}"/>
          </ac:spMkLst>
        </pc:spChg>
        <pc:spChg chg="mod">
          <ac:chgData name="Carmen Kerker-Specker" userId="ccad1867-6c30-4d60-96d8-8664cfbee04c" providerId="ADAL" clId="{D21856AE-4C94-4908-9F2C-97DAF6BE6C64}" dt="2024-01-17T08:02:19.380" v="151" actId="3626"/>
          <ac:spMkLst>
            <pc:docMk/>
            <pc:sldMk cId="3446999113" sldId="358"/>
            <ac:spMk id="17" creationId="{00000000-0000-0000-0000-000000000000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5659" cy="49813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3" y="1"/>
            <a:ext cx="2945659" cy="498135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3EE0E0E3-946E-49F4-9E7C-3E054319E352}" type="datetimeFigureOut">
              <a:rPr lang="de-CH" smtClean="0"/>
              <a:t>16.01.2024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1FA3B6B9-5C47-4325-BD13-6ED2504A801A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9323715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/>
          <a:lstStyle>
            <a:lvl1pPr algn="r">
              <a:defRPr sz="1200"/>
            </a:lvl1pPr>
          </a:lstStyle>
          <a:p>
            <a:fld id="{264A1FCE-4CA3-4EFB-A06C-B9E651992A79}" type="datetimeFigureOut">
              <a:rPr lang="de-CH" smtClean="0"/>
              <a:t>16.01.2024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001838" y="744538"/>
            <a:ext cx="27940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001" tIns="45501" rIns="91001" bIns="45501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001" tIns="45501" rIns="91001" bIns="45501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001" tIns="45501" rIns="91001" bIns="45501" rtlCol="0" anchor="b"/>
          <a:lstStyle>
            <a:lvl1pPr algn="r">
              <a:defRPr sz="1200"/>
            </a:lvl1pPr>
          </a:lstStyle>
          <a:p>
            <a:fld id="{E6B5BAC9-FAD2-4512-8165-CA0494811BE3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4532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2001838" y="744538"/>
            <a:ext cx="2794000" cy="3724275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B5BAC9-FAD2-4512-8165-CA0494811BE3}" type="slidenum">
              <a:rPr lang="de-CH" smtClean="0">
                <a:solidFill>
                  <a:prstClr val="black"/>
                </a:solidFill>
              </a:rPr>
              <a:pPr/>
              <a:t>1</a:t>
            </a:fld>
            <a:endParaRPr lang="de-CH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0447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farb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2837700" y="2553600"/>
            <a:ext cx="4023000" cy="4080000"/>
          </a:xfrm>
          <a:solidFill>
            <a:srgbClr val="009B92"/>
          </a:solidFill>
        </p:spPr>
        <p:txBody>
          <a:bodyPr lIns="360000" tIns="259200" rIns="360000" bIns="259200"/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3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3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Inhaltsplatzhalter 11"/>
          <p:cNvSpPr>
            <a:spLocks noGrp="1"/>
          </p:cNvSpPr>
          <p:nvPr>
            <p:ph sz="quarter" idx="14"/>
          </p:nvPr>
        </p:nvSpPr>
        <p:spPr>
          <a:xfrm>
            <a:off x="2837700" y="6645982"/>
            <a:ext cx="4023000" cy="1881961"/>
          </a:xfrm>
          <a:noFill/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5"/>
          </p:nvPr>
        </p:nvSpPr>
        <p:spPr>
          <a:xfrm>
            <a:off x="0" y="960967"/>
            <a:ext cx="2835000" cy="1584000"/>
          </a:xfrm>
          <a:solidFill>
            <a:srgbClr val="009B92"/>
          </a:solidFill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Inhaltsplatzhalter 11"/>
          <p:cNvSpPr>
            <a:spLocks noGrp="1"/>
          </p:cNvSpPr>
          <p:nvPr>
            <p:ph sz="quarter" idx="16"/>
          </p:nvPr>
        </p:nvSpPr>
        <p:spPr>
          <a:xfrm>
            <a:off x="0" y="6648001"/>
            <a:ext cx="2835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7"/>
          </p:nvPr>
        </p:nvSpPr>
        <p:spPr>
          <a:xfrm>
            <a:off x="0" y="2553600"/>
            <a:ext cx="2835000" cy="4080000"/>
          </a:xfrm>
          <a:solidFill>
            <a:schemeClr val="accent2"/>
          </a:solidFill>
        </p:spPr>
        <p:txBody>
          <a:bodyPr lIns="360000" tIns="298800" rIns="360000" bIns="36000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Inhaltsplatzhalter 11"/>
          <p:cNvSpPr>
            <a:spLocks noGrp="1"/>
          </p:cNvSpPr>
          <p:nvPr>
            <p:ph sz="quarter" idx="18"/>
          </p:nvPr>
        </p:nvSpPr>
        <p:spPr>
          <a:xfrm>
            <a:off x="2837700" y="960967"/>
            <a:ext cx="4023090" cy="1584000"/>
          </a:xfrm>
          <a:solidFill>
            <a:srgbClr val="9BBFBC"/>
          </a:solidFill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chemeClr val="bg1"/>
                </a:solidFill>
              </a:defRPr>
            </a:lvl1pPr>
            <a:lvl2pPr marL="0" indent="0">
              <a:spcBef>
                <a:spcPts val="0"/>
              </a:spcBef>
              <a:buNone/>
              <a:defRPr sz="2000">
                <a:solidFill>
                  <a:schemeClr val="bg1"/>
                </a:solidFill>
              </a:defRPr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-381" y="6636991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834934" y="971600"/>
            <a:ext cx="0" cy="5664629"/>
          </a:xfrm>
          <a:prstGeom prst="line">
            <a:avLst/>
          </a:prstGeom>
          <a:ln w="952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0" y="2546023"/>
            <a:ext cx="685800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e 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93872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s/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11"/>
          <p:cNvSpPr>
            <a:spLocks noGrp="1"/>
          </p:cNvSpPr>
          <p:nvPr>
            <p:ph sz="quarter" idx="13"/>
          </p:nvPr>
        </p:nvSpPr>
        <p:spPr>
          <a:xfrm>
            <a:off x="2834934" y="2553600"/>
            <a:ext cx="4023000" cy="4080000"/>
          </a:xfrm>
        </p:spPr>
        <p:txBody>
          <a:bodyPr lIns="360000" tIns="259200" rIns="360000" bIns="259200"/>
          <a:lstStyle>
            <a:lvl1pPr marL="0" indent="0">
              <a:spcBef>
                <a:spcPts val="0"/>
              </a:spcBef>
              <a:spcAft>
                <a:spcPts val="800"/>
              </a:spcAft>
              <a:buNone/>
              <a:defRPr sz="3000"/>
            </a:lvl1pPr>
            <a:lvl2pPr marL="0" indent="0">
              <a:spcBef>
                <a:spcPts val="0"/>
              </a:spcBef>
              <a:buNone/>
              <a:defRPr sz="3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3" name="Inhaltsplatzhalter 11"/>
          <p:cNvSpPr>
            <a:spLocks noGrp="1"/>
          </p:cNvSpPr>
          <p:nvPr>
            <p:ph sz="quarter" idx="14"/>
          </p:nvPr>
        </p:nvSpPr>
        <p:spPr>
          <a:xfrm>
            <a:off x="2834933" y="6648001"/>
            <a:ext cx="4023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4" name="Inhaltsplatzhalter 11"/>
          <p:cNvSpPr>
            <a:spLocks noGrp="1"/>
          </p:cNvSpPr>
          <p:nvPr>
            <p:ph sz="quarter" idx="15"/>
          </p:nvPr>
        </p:nvSpPr>
        <p:spPr>
          <a:xfrm>
            <a:off x="0" y="960967"/>
            <a:ext cx="2835000" cy="1584000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5" name="Inhaltsplatzhalter 11"/>
          <p:cNvSpPr>
            <a:spLocks noGrp="1"/>
          </p:cNvSpPr>
          <p:nvPr>
            <p:ph sz="quarter" idx="16"/>
          </p:nvPr>
        </p:nvSpPr>
        <p:spPr>
          <a:xfrm>
            <a:off x="0" y="6648001"/>
            <a:ext cx="2835000" cy="1881961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0" name="Inhaltsplatzhalter 11"/>
          <p:cNvSpPr>
            <a:spLocks noGrp="1"/>
          </p:cNvSpPr>
          <p:nvPr>
            <p:ph sz="quarter" idx="17"/>
          </p:nvPr>
        </p:nvSpPr>
        <p:spPr>
          <a:xfrm>
            <a:off x="0" y="2553600"/>
            <a:ext cx="2835000" cy="4080000"/>
          </a:xfrm>
        </p:spPr>
        <p:txBody>
          <a:bodyPr lIns="360000" tIns="298800" rIns="360000" bIns="36000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sp>
        <p:nvSpPr>
          <p:cNvPr id="11" name="Inhaltsplatzhalter 11"/>
          <p:cNvSpPr>
            <a:spLocks noGrp="1"/>
          </p:cNvSpPr>
          <p:nvPr>
            <p:ph sz="quarter" idx="18"/>
          </p:nvPr>
        </p:nvSpPr>
        <p:spPr>
          <a:xfrm>
            <a:off x="2834910" y="960967"/>
            <a:ext cx="4023090" cy="1584000"/>
          </a:xfrm>
        </p:spPr>
        <p:txBody>
          <a:bodyPr lIns="360000" tIns="295200" rIns="360000" bIns="0"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/>
            </a:lvl1pPr>
            <a:lvl2pPr marL="0" indent="0">
              <a:spcBef>
                <a:spcPts val="0"/>
              </a:spcBef>
              <a:buNone/>
              <a:defRPr sz="2000"/>
            </a:lvl2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</p:txBody>
      </p:sp>
      <p:cxnSp>
        <p:nvCxnSpPr>
          <p:cNvPr id="21" name="Gerade Verbindung 20"/>
          <p:cNvCxnSpPr/>
          <p:nvPr userDrawn="1"/>
        </p:nvCxnSpPr>
        <p:spPr>
          <a:xfrm>
            <a:off x="-381" y="6636991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 userDrawn="1"/>
        </p:nvCxnSpPr>
        <p:spPr>
          <a:xfrm>
            <a:off x="2834934" y="971600"/>
            <a:ext cx="0" cy="5664629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 userDrawn="1"/>
        </p:nvCxnSpPr>
        <p:spPr>
          <a:xfrm>
            <a:off x="0" y="254602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 Verbindung 18"/>
          <p:cNvCxnSpPr/>
          <p:nvPr userDrawn="1"/>
        </p:nvCxnSpPr>
        <p:spPr>
          <a:xfrm>
            <a:off x="-381" y="966627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Aufzählungspunk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.-Punkte 2-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3008737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2"/>
          </p:nvPr>
        </p:nvSpPr>
        <p:spPr>
          <a:xfrm>
            <a:off x="3564015" y="1211627"/>
            <a:ext cx="3035801" cy="7248805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70698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und Aufzählungspunkte,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 dirty="0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2"/>
          </p:nvPr>
        </p:nvSpPr>
        <p:spPr>
          <a:xfrm>
            <a:off x="269649" y="8316385"/>
            <a:ext cx="6329363" cy="239183"/>
          </a:xfrm>
        </p:spPr>
        <p:txBody>
          <a:bodyPr>
            <a:noAutofit/>
          </a:bodyPr>
          <a:lstStyle>
            <a:lvl1pPr marL="0" indent="0" algn="r">
              <a:buNone/>
              <a:defRPr sz="110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659003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 und Aufz.-Punkte 2-spaltig Qu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3008737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2" name="Inhaltsplatzhalter 3"/>
          <p:cNvSpPr>
            <a:spLocks noGrp="1"/>
          </p:cNvSpPr>
          <p:nvPr>
            <p:ph sz="quarter" idx="12"/>
          </p:nvPr>
        </p:nvSpPr>
        <p:spPr>
          <a:xfrm>
            <a:off x="3564015" y="1211627"/>
            <a:ext cx="3035801" cy="6960824"/>
          </a:xfrm>
        </p:spPr>
        <p:txBody>
          <a:bodyPr/>
          <a:lstStyle>
            <a:lvl1pPr marL="269875" indent="-269875">
              <a:defRPr/>
            </a:lvl1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  <p:sp>
        <p:nvSpPr>
          <p:cNvPr id="13" name="Textplatzhalter 2"/>
          <p:cNvSpPr>
            <a:spLocks noGrp="1"/>
          </p:cNvSpPr>
          <p:nvPr>
            <p:ph type="body" sz="quarter" idx="13"/>
          </p:nvPr>
        </p:nvSpPr>
        <p:spPr>
          <a:xfrm>
            <a:off x="269649" y="8316385"/>
            <a:ext cx="6329363" cy="239183"/>
          </a:xfrm>
        </p:spPr>
        <p:txBody>
          <a:bodyPr>
            <a:noAutofit/>
          </a:bodyPr>
          <a:lstStyle>
            <a:lvl1pPr marL="0" indent="0" algn="r">
              <a:buNone/>
              <a:defRPr sz="1100" b="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073363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/>
              <a:t>Mastertitelformat bearbeiten</a:t>
            </a:r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endParaRPr lang="de-CH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6951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0" indent="0">
              <a:spcBef>
                <a:spcPts val="1200"/>
              </a:spcBef>
              <a:buFont typeface="Arial" pitchFamily="34" charset="0"/>
              <a:buNone/>
              <a:defRPr/>
            </a:lvl1pPr>
            <a:lvl2pPr marL="357188" indent="-342900">
              <a:spcBef>
                <a:spcPts val="1200"/>
              </a:spcBef>
              <a:buFont typeface="Arial" pitchFamily="34" charset="0"/>
              <a:buChar char="…"/>
              <a:defRPr sz="2500"/>
            </a:lvl2pPr>
            <a:lvl3pPr marL="358775" indent="0">
              <a:spcBef>
                <a:spcPts val="0"/>
              </a:spcBef>
              <a:buNone/>
              <a:defRPr/>
            </a:lvl3pPr>
            <a:lvl4pPr marL="803275" indent="-182563" defTabSz="989013">
              <a:defRPr/>
            </a:lvl4pPr>
            <a:lvl5pPr marL="987425" indent="-17462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</p:txBody>
      </p:sp>
    </p:spTree>
    <p:extLst>
      <p:ext uri="{BB962C8B-B14F-4D97-AF65-F5344CB8AC3E}">
        <p14:creationId xmlns:p14="http://schemas.microsoft.com/office/powerpoint/2010/main" val="256424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platzhalter 10"/>
          <p:cNvSpPr>
            <a:spLocks noGrp="1"/>
          </p:cNvSpPr>
          <p:nvPr>
            <p:ph type="body" sz="quarter" idx="10"/>
          </p:nvPr>
        </p:nvSpPr>
        <p:spPr>
          <a:xfrm>
            <a:off x="0" y="-1"/>
            <a:ext cx="4887162" cy="965607"/>
          </a:xfrm>
        </p:spPr>
        <p:txBody>
          <a:bodyPr lIns="360000" tIns="72000" rIns="360000" bIns="72000" anchor="b" anchorCtr="0">
            <a:noAutofit/>
          </a:bodyPr>
          <a:lstStyle>
            <a:lvl1pPr marL="0" indent="0">
              <a:buNone/>
              <a:defRPr sz="1600" b="0"/>
            </a:lvl1pPr>
            <a:lvl2pPr>
              <a:buNone/>
              <a:defRPr sz="1400"/>
            </a:lvl2pPr>
            <a:lvl3pPr>
              <a:buNone/>
              <a:defRPr sz="1400"/>
            </a:lvl3pPr>
            <a:lvl4pPr>
              <a:buNone/>
              <a:defRPr sz="1400"/>
            </a:lvl4pPr>
            <a:lvl5pPr>
              <a:buNone/>
              <a:defRPr sz="1400"/>
            </a:lvl5pPr>
          </a:lstStyle>
          <a:p>
            <a:pPr lvl="0"/>
            <a:r>
              <a:rPr lang="de-DE"/>
              <a:t>Textmasterformat bearbeiten</a:t>
            </a:r>
          </a:p>
        </p:txBody>
      </p:sp>
      <p:cxnSp>
        <p:nvCxnSpPr>
          <p:cNvPr id="22" name="Gerade Verbindung 21"/>
          <p:cNvCxnSpPr/>
          <p:nvPr userDrawn="1"/>
        </p:nvCxnSpPr>
        <p:spPr>
          <a:xfrm>
            <a:off x="0" y="969753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 Verbindung 22"/>
          <p:cNvCxnSpPr/>
          <p:nvPr userDrawn="1"/>
        </p:nvCxnSpPr>
        <p:spPr>
          <a:xfrm>
            <a:off x="4887000" y="0"/>
            <a:ext cx="0" cy="96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0" y="8664000"/>
            <a:ext cx="6858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24"/>
          <p:cNvCxnSpPr/>
          <p:nvPr userDrawn="1"/>
        </p:nvCxnSpPr>
        <p:spPr>
          <a:xfrm>
            <a:off x="4887000" y="8661499"/>
            <a:ext cx="162" cy="480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quarter" idx="11"/>
          </p:nvPr>
        </p:nvSpPr>
        <p:spPr>
          <a:xfrm>
            <a:off x="275035" y="1211627"/>
            <a:ext cx="6313884" cy="7248805"/>
          </a:xfrm>
        </p:spPr>
        <p:txBody>
          <a:bodyPr/>
          <a:lstStyle>
            <a:lvl1pPr marL="0" indent="0">
              <a:buFont typeface="Arial" pitchFamily="34" charset="0"/>
              <a:buNone/>
              <a:defRPr/>
            </a:lvl1pPr>
            <a:lvl2pPr marL="1588" indent="0">
              <a:spcBef>
                <a:spcPts val="1200"/>
              </a:spcBef>
              <a:buNone/>
              <a:defRPr sz="2000"/>
            </a:lvl2pPr>
            <a:lvl3pPr marL="179388" indent="-176213">
              <a:defRPr/>
            </a:lvl3pPr>
            <a:lvl4pPr marL="352425" indent="-182563" defTabSz="989013">
              <a:defRPr/>
            </a:lvl4pPr>
            <a:lvl5pPr marL="536575" indent="-174625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 dirty="0"/>
          </a:p>
        </p:txBody>
      </p:sp>
    </p:spTree>
    <p:extLst>
      <p:ext uri="{BB962C8B-B14F-4D97-AF65-F5344CB8AC3E}">
        <p14:creationId xmlns:p14="http://schemas.microsoft.com/office/powerpoint/2010/main" val="36200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42646" y="1979712"/>
            <a:ext cx="6372708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/>
              <a:t>Titelmasterformat durch Klicken bearbeiten</a:t>
            </a:r>
            <a:endParaRPr lang="de-CH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42646" y="3995937"/>
            <a:ext cx="6372708" cy="4172281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Textmasterformate durch Klicken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  <a:endParaRPr lang="de-CH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0" y="-1"/>
            <a:ext cx="4887162" cy="965607"/>
          </a:xfrm>
          <a:prstGeom prst="rect">
            <a:avLst/>
          </a:prstGeom>
        </p:spPr>
        <p:txBody>
          <a:bodyPr vert="horz" wrap="square" lIns="360000" tIns="108000" rIns="360000" bIns="108000" rtlCol="0" anchor="b" anchorCtr="0">
            <a:noAutofit/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endParaRPr lang="de-CH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204823" y="8760949"/>
            <a:ext cx="378042" cy="1538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6DC35B0-3101-436D-83E8-2A48940380AD}" type="slidenum">
              <a:rPr lang="de-CH" smtClean="0"/>
              <a:pPr/>
              <a:t>‹Nr.›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0" r:id="rId3"/>
    <p:sldLayoutId id="2147483665" r:id="rId4"/>
    <p:sldLayoutId id="2147483666" r:id="rId5"/>
    <p:sldLayoutId id="2147483667" r:id="rId6"/>
    <p:sldLayoutId id="2147483673" r:id="rId7"/>
    <p:sldLayoutId id="2147483662" r:id="rId8"/>
    <p:sldLayoutId id="2147483663" r:id="rId9"/>
    <p:sldLayoutId id="2147483664" r:id="rId10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spcBef>
          <a:spcPct val="20000"/>
        </a:spcBef>
        <a:buClr>
          <a:srgbClr val="006061"/>
        </a:buClr>
        <a:buSzPct val="110000"/>
        <a:buFont typeface="Wingdings" pitchFamily="2" charset="2"/>
        <a:buChar char="§"/>
        <a:defRPr sz="25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541338" indent="-271463" algn="l" defTabSz="914400" rtl="0" eaLnBrk="1" latinLnBrk="0" hangingPunct="1">
        <a:spcBef>
          <a:spcPct val="20000"/>
        </a:spcBef>
        <a:buClr>
          <a:srgbClr val="006061"/>
        </a:buClr>
        <a:buSzPct val="110000"/>
        <a:buFont typeface="Wingdings" pitchFamily="2" charset="2"/>
        <a:buChar char="§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717550" indent="-176213" algn="l" defTabSz="914400" rtl="0" eaLnBrk="1" latinLnBrk="0" hangingPunct="1">
        <a:spcBef>
          <a:spcPct val="20000"/>
        </a:spcBef>
        <a:buClr>
          <a:srgbClr val="006061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82563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074738" indent="-174625" algn="l" defTabSz="914400" rtl="0" eaLnBrk="1" latinLnBrk="0" hangingPunct="1">
        <a:spcBef>
          <a:spcPct val="20000"/>
        </a:spcBef>
        <a:buFont typeface="Arial" pitchFamily="34" charset="0"/>
        <a:buChar char="­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patientensicherheit.ch/cirrnet-meldemonat-2024/" TargetMode="Externa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Z:\Info und Kommunikation\__Neu\Printprodukte\150708 Cirrnet-Programm\Vorlagen\Tastatur Cirrnet DEF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916832" cy="12169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hteck 10"/>
          <p:cNvSpPr/>
          <p:nvPr/>
        </p:nvSpPr>
        <p:spPr>
          <a:xfrm>
            <a:off x="0" y="1216958"/>
            <a:ext cx="6858000" cy="762754"/>
          </a:xfrm>
          <a:prstGeom prst="rect">
            <a:avLst/>
          </a:prstGeom>
          <a:solidFill>
            <a:schemeClr val="accent1"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CH" sz="2400" b="1" dirty="0"/>
              <a:t>Jede CIRS-Meldung zählt!</a:t>
            </a:r>
          </a:p>
        </p:txBody>
      </p:sp>
      <p:pic>
        <p:nvPicPr>
          <p:cNvPr id="15" name="Bild 1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553356" y="143129"/>
            <a:ext cx="1839520" cy="86561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2" name="Textfeld 11"/>
          <p:cNvSpPr txBox="1"/>
          <p:nvPr/>
        </p:nvSpPr>
        <p:spPr>
          <a:xfrm>
            <a:off x="675456" y="2339752"/>
            <a:ext cx="5633864" cy="5447645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marL="285750" indent="-285750">
              <a:buFont typeface="Wingdings"/>
              <a:buChar char="à"/>
            </a:pPr>
            <a:r>
              <a:rPr lang="de-CH" dirty="0">
                <a:solidFill>
                  <a:srgbClr val="006061"/>
                </a:solidFill>
              </a:rPr>
              <a:t>Melden Sie alle kritischen Ereignisse in unser CIRS-System, die Sie im Zusammenhang mit </a:t>
            </a:r>
            <a:r>
              <a:rPr lang="de-DE" b="1" dirty="0">
                <a:solidFill>
                  <a:srgbClr val="C00000"/>
                </a:solidFill>
              </a:rPr>
              <a:t>«</a:t>
            </a:r>
            <a:r>
              <a:rPr lang="de-DE" b="1" dirty="0" err="1">
                <a:solidFill>
                  <a:srgbClr val="C00000"/>
                </a:solidFill>
              </a:rPr>
              <a:t>Failure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to</a:t>
            </a:r>
            <a:r>
              <a:rPr lang="de-DE" b="1" dirty="0">
                <a:solidFill>
                  <a:srgbClr val="C00000"/>
                </a:solidFill>
              </a:rPr>
              <a:t> </a:t>
            </a:r>
            <a:r>
              <a:rPr lang="de-DE" b="1" dirty="0" err="1">
                <a:solidFill>
                  <a:srgbClr val="C00000"/>
                </a:solidFill>
              </a:rPr>
              <a:t>rescue</a:t>
            </a:r>
            <a:r>
              <a:rPr lang="de-DE" b="1" dirty="0">
                <a:solidFill>
                  <a:srgbClr val="C00000"/>
                </a:solidFill>
              </a:rPr>
              <a:t>» </a:t>
            </a:r>
            <a:r>
              <a:rPr lang="de-CH" dirty="0">
                <a:solidFill>
                  <a:srgbClr val="006061"/>
                </a:solidFill>
              </a:rPr>
              <a:t>beobachten.</a:t>
            </a:r>
          </a:p>
          <a:p>
            <a:pPr marL="269875"/>
            <a:r>
              <a:rPr lang="de-CH" sz="1200" dirty="0">
                <a:solidFill>
                  <a:srgbClr val="FF0000"/>
                </a:solidFill>
              </a:rPr>
              <a:t>(Ereignisse, bei denen es zu Versäumnissen, Verzögerungen oder fehlende Kompetenzen beim Erkennen und Reagieren auf Komplikationen eines Krankheitsprozesses oder aufgrund eines medizinischen Eingriffs kam.)</a:t>
            </a:r>
          </a:p>
          <a:p>
            <a:pPr marL="285750" indent="-285750">
              <a:buFont typeface="Wingdings"/>
              <a:buChar char="à"/>
            </a:pPr>
            <a:endParaRPr lang="de-CH" dirty="0">
              <a:solidFill>
                <a:srgbClr val="00606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de-CH" dirty="0">
                <a:solidFill>
                  <a:srgbClr val="006061"/>
                </a:solidFill>
              </a:rPr>
              <a:t>Achten Sie besonders im Zeitraum vom </a:t>
            </a:r>
            <a:br>
              <a:rPr lang="de-CH" dirty="0">
                <a:solidFill>
                  <a:srgbClr val="006061"/>
                </a:solidFill>
              </a:rPr>
            </a:br>
            <a:r>
              <a:rPr lang="de-CH" b="1" dirty="0">
                <a:solidFill>
                  <a:srgbClr val="C00000"/>
                </a:solidFill>
              </a:rPr>
              <a:t>1. – 31. März 2024</a:t>
            </a:r>
            <a:r>
              <a:rPr lang="de-CH" b="1" dirty="0">
                <a:solidFill>
                  <a:srgbClr val="006061"/>
                </a:solidFill>
              </a:rPr>
              <a:t> </a:t>
            </a:r>
            <a:r>
              <a:rPr lang="de-CH" dirty="0">
                <a:solidFill>
                  <a:srgbClr val="006061"/>
                </a:solidFill>
              </a:rPr>
              <a:t>auf diese kritischen Ereignisse und melden Sie auch «vermeintliche Banalitäten».</a:t>
            </a:r>
          </a:p>
          <a:p>
            <a:pPr marL="285750" indent="-285750">
              <a:buFont typeface="Wingdings"/>
              <a:buChar char="à"/>
            </a:pPr>
            <a:endParaRPr lang="de-CH" dirty="0">
              <a:solidFill>
                <a:srgbClr val="006061"/>
              </a:solidFill>
            </a:endParaRPr>
          </a:p>
          <a:p>
            <a:pPr marL="285750" indent="-285750">
              <a:buFont typeface="Wingdings"/>
              <a:buChar char="à"/>
            </a:pPr>
            <a:r>
              <a:rPr lang="de-CH" dirty="0">
                <a:solidFill>
                  <a:srgbClr val="006061"/>
                </a:solidFill>
                <a:sym typeface="Wingdings" panose="05000000000000000000" pitchFamily="2" charset="2"/>
              </a:rPr>
              <a:t>Berichten Sie Ihre Beobachtungen zum kritischen Ereignis detailliert. Sie liefern damit wertvolles Wissen, das nirgendwo anders dokumentiert ist.</a:t>
            </a:r>
          </a:p>
          <a:p>
            <a:pPr marL="285750" indent="-285750">
              <a:buFont typeface="Wingdings"/>
              <a:buChar char="à"/>
            </a:pPr>
            <a:endParaRPr lang="de-CH" dirty="0">
              <a:solidFill>
                <a:srgbClr val="006061"/>
              </a:solidFill>
              <a:sym typeface="Wingdings" panose="05000000000000000000" pitchFamily="2" charset="2"/>
            </a:endParaRPr>
          </a:p>
          <a:p>
            <a:pPr marL="285750" indent="-285750">
              <a:buFont typeface="Wingdings"/>
              <a:buChar char="à"/>
            </a:pPr>
            <a:r>
              <a:rPr lang="de-CH" dirty="0">
                <a:solidFill>
                  <a:srgbClr val="006061"/>
                </a:solidFill>
              </a:rPr>
              <a:t>Helfen Sie mit, die Relevanz und das Ausmass dieses Problemfeldes für unsere Einrichtung vollumfänglich zu erfassen.</a:t>
            </a:r>
          </a:p>
          <a:p>
            <a:endParaRPr lang="de-CH" sz="2400" dirty="0">
              <a:solidFill>
                <a:srgbClr val="006061"/>
              </a:solidFill>
            </a:endParaRPr>
          </a:p>
          <a:p>
            <a:pPr algn="r"/>
            <a:r>
              <a:rPr lang="de-CH" dirty="0">
                <a:solidFill>
                  <a:srgbClr val="006061"/>
                </a:solidFill>
                <a:sym typeface="Wingdings" panose="05000000000000000000" pitchFamily="2" charset="2"/>
              </a:rPr>
              <a:t>Herzlichen Dank!</a:t>
            </a:r>
            <a:endParaRPr lang="de-CH" dirty="0">
              <a:solidFill>
                <a:srgbClr val="006061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764704" y="7668344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dirty="0">
                <a:solidFill>
                  <a:schemeClr val="accent6">
                    <a:lumMod val="75000"/>
                  </a:schemeClr>
                </a:solidFill>
              </a:rPr>
              <a:t>Platzhalter</a:t>
            </a:r>
          </a:p>
          <a:p>
            <a:pPr algn="ctr"/>
            <a:r>
              <a:rPr lang="de-CH" dirty="0">
                <a:solidFill>
                  <a:schemeClr val="accent6">
                    <a:lumMod val="75000"/>
                  </a:schemeClr>
                </a:solidFill>
              </a:rPr>
              <a:t>Institutions-Logo</a:t>
            </a:r>
          </a:p>
        </p:txBody>
      </p:sp>
      <p:sp>
        <p:nvSpPr>
          <p:cNvPr id="17" name="Textfeld 16"/>
          <p:cNvSpPr txBox="1"/>
          <p:nvPr/>
        </p:nvSpPr>
        <p:spPr>
          <a:xfrm>
            <a:off x="0" y="8748464"/>
            <a:ext cx="68580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CH" sz="800" dirty="0">
                <a:solidFill>
                  <a:srgbClr val="006061"/>
                </a:solidFill>
              </a:rPr>
              <a:t>Weiterführende Informationen zum CIRRNET-Meldemonat 2024 unter: </a:t>
            </a:r>
            <a:r>
              <a:rPr lang="de-CH" sz="800" dirty="0">
                <a:solidFill>
                  <a:schemeClr val="accent6">
                    <a:lumMod val="75000"/>
                  </a:schemeClr>
                </a:solidFill>
              </a:rPr>
              <a:t>Link Intranet Ihrer Institution </a:t>
            </a:r>
            <a:r>
              <a:rPr lang="de-CH" sz="800" dirty="0">
                <a:solidFill>
                  <a:srgbClr val="006061"/>
                </a:solidFill>
              </a:rPr>
              <a:t>oder</a:t>
            </a:r>
            <a:r>
              <a:rPr lang="de-CH" sz="8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de-CH" sz="800" dirty="0">
                <a:solidFill>
                  <a:srgbClr val="006061"/>
                </a:solidFill>
                <a:hlinkClick r:id="rId5"/>
              </a:rPr>
              <a:t>www.patientensicherheit.ch</a:t>
            </a:r>
            <a:endParaRPr lang="de-CH" sz="800" dirty="0">
              <a:solidFill>
                <a:srgbClr val="00606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6999113"/>
      </p:ext>
    </p:extLst>
  </p:cSld>
  <p:clrMapOvr>
    <a:masterClrMapping/>
  </p:clrMapOvr>
</p:sld>
</file>

<file path=ppt/theme/theme1.xml><?xml version="1.0" encoding="utf-8"?>
<a:theme xmlns:a="http://schemas.openxmlformats.org/drawingml/2006/main" name="Präsentationsvorlage_d">
  <a:themeElements>
    <a:clrScheme name="Patientensicherheit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06061"/>
      </a:accent1>
      <a:accent2>
        <a:srgbClr val="6CA09B"/>
      </a:accent2>
      <a:accent3>
        <a:srgbClr val="B2CECB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tientensicherhei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Iapetus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äsentationsvorlage_d" id="{185AE145-56E3-4208-B8A6-97CF51A81117}" vid="{C601C6C3-F128-45CB-BD88-613AB2E824B9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d16f23a8-b7ea-46c2-8812-82b12b82381a" xsi:nil="true"/>
    <lcf76f155ced4ddcb4097134ff3c332f xmlns="ed81fb51-0ca5-4507-b1af-e5390a2fce96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82D664F561374892087726B9BE4EF8" ma:contentTypeVersion="15" ma:contentTypeDescription="Ein neues Dokument erstellen." ma:contentTypeScope="" ma:versionID="4dd99a76f508edcd2234db52cbabd793">
  <xsd:schema xmlns:xsd="http://www.w3.org/2001/XMLSchema" xmlns:xs="http://www.w3.org/2001/XMLSchema" xmlns:p="http://schemas.microsoft.com/office/2006/metadata/properties" xmlns:ns2="ed81fb51-0ca5-4507-b1af-e5390a2fce96" xmlns:ns3="d16f23a8-b7ea-46c2-8812-82b12b82381a" targetNamespace="http://schemas.microsoft.com/office/2006/metadata/properties" ma:root="true" ma:fieldsID="2fa3e49ea01a5c174c9c562af3fbe1ac" ns2:_="" ns3:_="">
    <xsd:import namespace="ed81fb51-0ca5-4507-b1af-e5390a2fce96"/>
    <xsd:import namespace="d16f23a8-b7ea-46c2-8812-82b12b82381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d81fb51-0ca5-4507-b1af-e5390a2fce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0" nillable="true" ma:taxonomy="true" ma:internalName="lcf76f155ced4ddcb4097134ff3c332f" ma:taxonomyFieldName="MediaServiceImageTags" ma:displayName="Bildmarkierungen" ma:readOnly="false" ma:fieldId="{5cf76f15-5ced-4ddc-b409-7134ff3c332f}" ma:taxonomyMulti="true" ma:sspId="787c6864-be9c-4aee-adde-41f83b0994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6f23a8-b7ea-46c2-8812-82b12b82381a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9bc18e6d-39e4-4032-b2be-a9cd55bb3384}" ma:internalName="TaxCatchAll" ma:showField="CatchAllData" ma:web="d16f23a8-b7ea-46c2-8812-82b12b82381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2DB74E-DC8A-4F14-B444-A8D06C3F0439}">
  <ds:schemaRefs>
    <ds:schemaRef ds:uri="http://schemas.microsoft.com/office/2006/metadata/properties"/>
    <ds:schemaRef ds:uri="http://schemas.microsoft.com/office/infopath/2007/PartnerControls"/>
    <ds:schemaRef ds:uri="d16f23a8-b7ea-46c2-8812-82b12b82381a"/>
    <ds:schemaRef ds:uri="ed81fb51-0ca5-4507-b1af-e5390a2fce96"/>
  </ds:schemaRefs>
</ds:datastoreItem>
</file>

<file path=customXml/itemProps2.xml><?xml version="1.0" encoding="utf-8"?>
<ds:datastoreItem xmlns:ds="http://schemas.openxmlformats.org/officeDocument/2006/customXml" ds:itemID="{E9A27B75-3A73-4860-BB9A-BE7D3240794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50A1EEF-3045-43BF-BCCD-51327EDE3A5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d81fb51-0ca5-4507-b1af-e5390a2fce96"/>
    <ds:schemaRef ds:uri="d16f23a8-b7ea-46c2-8812-82b12b8238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Präsentationsvorlage_d</Template>
  <TotalTime>0</TotalTime>
  <Words>141</Words>
  <Application>Microsoft Office PowerPoint</Application>
  <PresentationFormat>Bildschirmpräsentation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Wingdings</vt:lpstr>
      <vt:lpstr>Präsentationsvorlage_d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Martina Bischof</dc:creator>
  <cp:lastModifiedBy>Carmen Kerker-Specker</cp:lastModifiedBy>
  <cp:revision>292</cp:revision>
  <cp:lastPrinted>2016-06-21T12:34:34Z</cp:lastPrinted>
  <dcterms:created xsi:type="dcterms:W3CDTF">2014-05-27T13:45:31Z</dcterms:created>
  <dcterms:modified xsi:type="dcterms:W3CDTF">2024-01-17T08:02:30Z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0x0101005D82D664F561374892087726B9BE4EF8</vt:lpwstr>
  </property>
  <property fmtid="{D5CDD505-2E9C-101B-9397-08002B2CF9AE}" pid="3" name="Order">
    <vt:r8>20381200</vt:r8>
  </property>
  <property fmtid="{D5CDD505-2E9C-101B-9397-08002B2CF9AE}" pid="4" name="MediaServiceImageTags">
    <vt:lpwstr/>
  </property>
</Properties>
</file>