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C85FD-0956-41E3-AE02-1A518CBB591F}" v="1" dt="2024-04-05T11:01:17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4660"/>
  </p:normalViewPr>
  <p:slideViewPr>
    <p:cSldViewPr snapToGrid="0">
      <p:cViewPr varScale="1">
        <p:scale>
          <a:sx n="50" d="100"/>
          <a:sy n="50" d="100"/>
        </p:scale>
        <p:origin x="30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ta Gerloff" userId="c6edf2d5-0e41-4e15-9aef-2c65fa359e86" providerId="ADAL" clId="{310C85FD-0956-41E3-AE02-1A518CBB591F}"/>
    <pc:docChg chg="undo custSel modSld">
      <pc:chgData name="Britta Gerloff" userId="c6edf2d5-0e41-4e15-9aef-2c65fa359e86" providerId="ADAL" clId="{310C85FD-0956-41E3-AE02-1A518CBB591F}" dt="2024-04-05T11:02:19.041" v="5" actId="208"/>
      <pc:docMkLst>
        <pc:docMk/>
      </pc:docMkLst>
      <pc:sldChg chg="modSp mod">
        <pc:chgData name="Britta Gerloff" userId="c6edf2d5-0e41-4e15-9aef-2c65fa359e86" providerId="ADAL" clId="{310C85FD-0956-41E3-AE02-1A518CBB591F}" dt="2024-04-05T11:02:19.041" v="5" actId="208"/>
        <pc:sldMkLst>
          <pc:docMk/>
          <pc:sldMk cId="1925027161" sldId="256"/>
        </pc:sldMkLst>
        <pc:spChg chg="mod">
          <ac:chgData name="Britta Gerloff" userId="c6edf2d5-0e41-4e15-9aef-2c65fa359e86" providerId="ADAL" clId="{310C85FD-0956-41E3-AE02-1A518CBB591F}" dt="2024-04-05T11:01:43.060" v="1"/>
          <ac:spMkLst>
            <pc:docMk/>
            <pc:sldMk cId="1925027161" sldId="256"/>
            <ac:spMk id="2" creationId="{9E663E0E-D9B6-8F55-8579-D4F9E6FF879D}"/>
          </ac:spMkLst>
        </pc:spChg>
        <pc:spChg chg="mod">
          <ac:chgData name="Britta Gerloff" userId="c6edf2d5-0e41-4e15-9aef-2c65fa359e86" providerId="ADAL" clId="{310C85FD-0956-41E3-AE02-1A518CBB591F}" dt="2024-04-05T11:02:19.041" v="5" actId="208"/>
          <ac:spMkLst>
            <pc:docMk/>
            <pc:sldMk cId="1925027161" sldId="256"/>
            <ac:spMk id="3" creationId="{F9DC763C-4AE8-55FF-0B84-3D05A9BD32C1}"/>
          </ac:spMkLst>
        </pc:spChg>
        <pc:picChg chg="mod">
          <ac:chgData name="Britta Gerloff" userId="c6edf2d5-0e41-4e15-9aef-2c65fa359e86" providerId="ADAL" clId="{310C85FD-0956-41E3-AE02-1A518CBB591F}" dt="2024-04-05T11:01:17.936" v="0" actId="14826"/>
          <ac:picMkLst>
            <pc:docMk/>
            <pc:sldMk cId="1925027161" sldId="256"/>
            <ac:picMk id="5" creationId="{A48BE872-3BB6-8FD9-19BF-9F14055CA78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903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287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180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088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898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934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542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262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419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803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947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9466D8-1F73-4F2C-88F8-0BEAD33D3114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0D0D16-55B7-4096-9629-566327CF3C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754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48BE872-3BB6-8FD9-19BF-9F14055CA78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484"/>
            <a:ext cx="10691812" cy="151203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E663E0E-D9B6-8F55-8579-D4F9E6FF8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320" y="7727576"/>
            <a:ext cx="8835172" cy="2395203"/>
          </a:xfrm>
        </p:spPr>
        <p:txBody>
          <a:bodyPr>
            <a:normAutofit/>
          </a:bodyPr>
          <a:lstStyle/>
          <a:p>
            <a: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  <a:t>Votre texte / vos activités dans le cadre de la semaine d'action 2024</a:t>
            </a:r>
            <a:endParaRPr lang="de-CH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DC763C-4AE8-55FF-0B84-3D05A9BD3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8320" y="12044319"/>
            <a:ext cx="2948652" cy="1537211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de-CH" dirty="0"/>
          </a:p>
          <a:p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925027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6f23a8-b7ea-46c2-8812-82b12b82381a" xsi:nil="true"/>
    <lcf76f155ced4ddcb4097134ff3c332f xmlns="ed81fb51-0ca5-4507-b1af-e5390a2fce9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82D664F561374892087726B9BE4EF8" ma:contentTypeVersion="16" ma:contentTypeDescription="Ein neues Dokument erstellen." ma:contentTypeScope="" ma:versionID="b1ed4330e553d72401a1bb084e9a3a51">
  <xsd:schema xmlns:xsd="http://www.w3.org/2001/XMLSchema" xmlns:xs="http://www.w3.org/2001/XMLSchema" xmlns:p="http://schemas.microsoft.com/office/2006/metadata/properties" xmlns:ns2="ed81fb51-0ca5-4507-b1af-e5390a2fce96" xmlns:ns3="d16f23a8-b7ea-46c2-8812-82b12b82381a" targetNamespace="http://schemas.microsoft.com/office/2006/metadata/properties" ma:root="true" ma:fieldsID="e26a2b30a8553b078f8407e8aa9a406a" ns2:_="" ns3:_="">
    <xsd:import namespace="ed81fb51-0ca5-4507-b1af-e5390a2fce96"/>
    <xsd:import namespace="d16f23a8-b7ea-46c2-8812-82b12b8238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1fb51-0ca5-4507-b1af-e5390a2fce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787c6864-be9c-4aee-adde-41f83b0994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f23a8-b7ea-46c2-8812-82b12b82381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bc18e6d-39e4-4032-b2be-a9cd55bb3384}" ma:internalName="TaxCatchAll" ma:showField="CatchAllData" ma:web="d16f23a8-b7ea-46c2-8812-82b12b8238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ACB3BA-284E-4411-857C-10E31E75880C}">
  <ds:schemaRefs>
    <ds:schemaRef ds:uri="http://schemas.microsoft.com/office/2006/metadata/properties"/>
    <ds:schemaRef ds:uri="http://schemas.microsoft.com/office/infopath/2007/PartnerControls"/>
    <ds:schemaRef ds:uri="d16f23a8-b7ea-46c2-8812-82b12b82381a"/>
    <ds:schemaRef ds:uri="ed81fb51-0ca5-4507-b1af-e5390a2fce96"/>
  </ds:schemaRefs>
</ds:datastoreItem>
</file>

<file path=customXml/itemProps2.xml><?xml version="1.0" encoding="utf-8"?>
<ds:datastoreItem xmlns:ds="http://schemas.openxmlformats.org/officeDocument/2006/customXml" ds:itemID="{23AE2B61-E479-4216-9109-6D8A500488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34F5A2-80EE-40D8-BA41-83C8F10CD7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81fb51-0ca5-4507-b1af-e5390a2fce96"/>
    <ds:schemaRef ds:uri="d16f23a8-b7ea-46c2-8812-82b12b8238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Votre texte / vos activités dans le cadre de la semaine d'action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Ihr Text / Ihre Aktivitäten im Rahmen der Aktionswoche 2024</dc:title>
  <dc:creator>Britta Gerloff</dc:creator>
  <cp:lastModifiedBy>Britta Gerloff</cp:lastModifiedBy>
  <cp:revision>1</cp:revision>
  <dcterms:created xsi:type="dcterms:W3CDTF">2024-04-03T12:36:34Z</dcterms:created>
  <dcterms:modified xsi:type="dcterms:W3CDTF">2024-04-05T11:02:19Z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0x0101005D82D664F561374892087726B9BE4EF8</vt:lpwstr>
  </property>
  <property fmtid="{D5CDD505-2E9C-101B-9397-08002B2CF9AE}" pid="3" name="MediaServiceImageTags">
    <vt:lpwstr/>
  </property>
</Properties>
</file>