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6" autoAdjust="0"/>
    <p:restoredTop sz="94660"/>
  </p:normalViewPr>
  <p:slideViewPr>
    <p:cSldViewPr snapToGrid="0">
      <p:cViewPr varScale="1">
        <p:scale>
          <a:sx n="71" d="100"/>
          <a:sy n="71" d="100"/>
        </p:scale>
        <p:origin x="392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66D8-1F73-4F2C-88F8-0BEAD33D3114}" type="datetimeFigureOut">
              <a:rPr lang="de-CH" smtClean="0"/>
              <a:t>03.04.2024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D16-55B7-4096-9629-566327CF3C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4903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66D8-1F73-4F2C-88F8-0BEAD33D3114}" type="datetimeFigureOut">
              <a:rPr lang="de-CH" smtClean="0"/>
              <a:t>03.04.2024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D16-55B7-4096-9629-566327CF3C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1287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66D8-1F73-4F2C-88F8-0BEAD33D3114}" type="datetimeFigureOut">
              <a:rPr lang="de-CH" smtClean="0"/>
              <a:t>03.04.2024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D16-55B7-4096-9629-566327CF3C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7180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66D8-1F73-4F2C-88F8-0BEAD33D3114}" type="datetimeFigureOut">
              <a:rPr lang="de-CH" smtClean="0"/>
              <a:t>03.04.2024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D16-55B7-4096-9629-566327CF3C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10886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>
                    <a:tint val="82000"/>
                  </a:schemeClr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66D8-1F73-4F2C-88F8-0BEAD33D3114}" type="datetimeFigureOut">
              <a:rPr lang="de-CH" smtClean="0"/>
              <a:t>03.04.2024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D16-55B7-4096-9629-566327CF3C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2898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66D8-1F73-4F2C-88F8-0BEAD33D3114}" type="datetimeFigureOut">
              <a:rPr lang="de-CH" smtClean="0"/>
              <a:t>03.04.2024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D16-55B7-4096-9629-566327CF3C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7934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66D8-1F73-4F2C-88F8-0BEAD33D3114}" type="datetimeFigureOut">
              <a:rPr lang="de-CH" smtClean="0"/>
              <a:t>03.04.2024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D16-55B7-4096-9629-566327CF3C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15422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66D8-1F73-4F2C-88F8-0BEAD33D3114}" type="datetimeFigureOut">
              <a:rPr lang="de-CH" smtClean="0"/>
              <a:t>03.04.2024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D16-55B7-4096-9629-566327CF3C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2621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66D8-1F73-4F2C-88F8-0BEAD33D3114}" type="datetimeFigureOut">
              <a:rPr lang="de-CH" smtClean="0"/>
              <a:t>03.04.2024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D16-55B7-4096-9629-566327CF3C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419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66D8-1F73-4F2C-88F8-0BEAD33D3114}" type="datetimeFigureOut">
              <a:rPr lang="de-CH" smtClean="0"/>
              <a:t>03.04.2024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D16-55B7-4096-9629-566327CF3C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18033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66D8-1F73-4F2C-88F8-0BEAD33D3114}" type="datetimeFigureOut">
              <a:rPr lang="de-CH" smtClean="0"/>
              <a:t>03.04.2024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D16-55B7-4096-9629-566327CF3C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2947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9466D8-1F73-4F2C-88F8-0BEAD33D3114}" type="datetimeFigureOut">
              <a:rPr lang="de-CH" smtClean="0"/>
              <a:t>03.04.2024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0D0D16-55B7-4096-9629-566327CF3C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37541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Text, Screenshot, Design enthält.&#10;&#10;Automatisch generierte Beschreibung">
            <a:extLst>
              <a:ext uri="{FF2B5EF4-FFF2-40B4-BE49-F238E27FC236}">
                <a16:creationId xmlns:a16="http://schemas.microsoft.com/office/drawing/2014/main" id="{A48BE872-3BB6-8FD9-19BF-9F14055CA78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84"/>
            <a:ext cx="10691813" cy="1512032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E663E0E-D9B6-8F55-8579-D4F9E6FF87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320" y="7727576"/>
            <a:ext cx="8835172" cy="2395203"/>
          </a:xfrm>
        </p:spPr>
        <p:txBody>
          <a:bodyPr>
            <a:normAutofit/>
          </a:bodyPr>
          <a:lstStyle/>
          <a:p>
            <a:r>
              <a:rPr lang="de-CH" sz="4800" dirty="0">
                <a:latin typeface="Arial" panose="020B0604020202020204" pitchFamily="34" charset="0"/>
                <a:cs typeface="Arial" panose="020B0604020202020204" pitchFamily="34" charset="0"/>
              </a:rPr>
              <a:t>Ihr Text / Ihre Aktivitäten im Rahmen der Aktionswoche 2024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9DC763C-4AE8-55FF-0B84-3D05A9BD32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8320" y="12044319"/>
            <a:ext cx="2948652" cy="1537211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de-CH" dirty="0"/>
          </a:p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Ihr Logo</a:t>
            </a:r>
          </a:p>
        </p:txBody>
      </p:sp>
    </p:spTree>
    <p:extLst>
      <p:ext uri="{BB962C8B-B14F-4D97-AF65-F5344CB8AC3E}">
        <p14:creationId xmlns:p14="http://schemas.microsoft.com/office/powerpoint/2010/main" val="1925027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82D664F561374892087726B9BE4EF8" ma:contentTypeVersion="16" ma:contentTypeDescription="Ein neues Dokument erstellen." ma:contentTypeScope="" ma:versionID="b1ed4330e553d72401a1bb084e9a3a51">
  <xsd:schema xmlns:xsd="http://www.w3.org/2001/XMLSchema" xmlns:xs="http://www.w3.org/2001/XMLSchema" xmlns:p="http://schemas.microsoft.com/office/2006/metadata/properties" xmlns:ns2="ed81fb51-0ca5-4507-b1af-e5390a2fce96" xmlns:ns3="d16f23a8-b7ea-46c2-8812-82b12b82381a" targetNamespace="http://schemas.microsoft.com/office/2006/metadata/properties" ma:root="true" ma:fieldsID="e26a2b30a8553b078f8407e8aa9a406a" ns2:_="" ns3:_="">
    <xsd:import namespace="ed81fb51-0ca5-4507-b1af-e5390a2fce96"/>
    <xsd:import namespace="d16f23a8-b7ea-46c2-8812-82b12b8238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81fb51-0ca5-4507-b1af-e5390a2fce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787c6864-be9c-4aee-adde-41f83b0994f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6f23a8-b7ea-46c2-8812-82b12b82381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9bc18e6d-39e4-4032-b2be-a9cd55bb3384}" ma:internalName="TaxCatchAll" ma:showField="CatchAllData" ma:web="d16f23a8-b7ea-46c2-8812-82b12b8238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16f23a8-b7ea-46c2-8812-82b12b82381a" xsi:nil="true"/>
    <lcf76f155ced4ddcb4097134ff3c332f xmlns="ed81fb51-0ca5-4507-b1af-e5390a2fce9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F34F5A2-80EE-40D8-BA41-83C8F10CD7AB}"/>
</file>

<file path=customXml/itemProps2.xml><?xml version="1.0" encoding="utf-8"?>
<ds:datastoreItem xmlns:ds="http://schemas.openxmlformats.org/officeDocument/2006/customXml" ds:itemID="{23AE2B61-E479-4216-9109-6D8A50048854}"/>
</file>

<file path=customXml/itemProps3.xml><?xml version="1.0" encoding="utf-8"?>
<ds:datastoreItem xmlns:ds="http://schemas.openxmlformats.org/officeDocument/2006/customXml" ds:itemID="{F7ACB3BA-284E-4411-857C-10E31E75880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</Words>
  <Application>Microsoft Office PowerPoint</Application>
  <PresentationFormat>Benutzerdefiniert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</vt:lpstr>
      <vt:lpstr>Ihr Text / Ihre Aktivitäten im Rahmen der Aktionswoche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Ihr Text / Ihre Aktivitäten im Rahmen der Aktionswoche 2024</dc:title>
  <dc:creator>Britta Gerloff</dc:creator>
  <cp:lastModifiedBy>Britta Gerloff</cp:lastModifiedBy>
  <cp:revision>1</cp:revision>
  <dcterms:created xsi:type="dcterms:W3CDTF">2024-04-03T12:36:34Z</dcterms:created>
  <dcterms:modified xsi:type="dcterms:W3CDTF">2024-04-03T12:54:07Z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0x0101005D82D664F561374892087726B9BE4EF8</vt:lpwstr>
  </property>
  <property fmtid="{D5CDD505-2E9C-101B-9397-08002B2CF9AE}" pid="3" name="MediaServiceImageTags">
    <vt:lpwstr/>
  </property>
</Properties>
</file>